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8" r:id="rId1"/>
  </p:sldMasterIdLst>
  <p:notesMasterIdLst>
    <p:notesMasterId r:id="rId19"/>
  </p:notesMasterIdLst>
  <p:sldIdLst>
    <p:sldId id="256" r:id="rId2"/>
    <p:sldId id="285" r:id="rId3"/>
    <p:sldId id="257" r:id="rId4"/>
    <p:sldId id="289" r:id="rId5"/>
    <p:sldId id="286" r:id="rId6"/>
    <p:sldId id="293" r:id="rId7"/>
    <p:sldId id="290" r:id="rId8"/>
    <p:sldId id="291" r:id="rId9"/>
    <p:sldId id="292" r:id="rId10"/>
    <p:sldId id="294" r:id="rId11"/>
    <p:sldId id="287" r:id="rId12"/>
    <p:sldId id="295" r:id="rId13"/>
    <p:sldId id="296" r:id="rId14"/>
    <p:sldId id="297" r:id="rId15"/>
    <p:sldId id="298" r:id="rId16"/>
    <p:sldId id="277" r:id="rId17"/>
    <p:sldId id="266" r:id="rId18"/>
  </p:sldIdLst>
  <p:sldSz cx="9144000" cy="5143500" type="screen16x9"/>
  <p:notesSz cx="6858000" cy="9144000"/>
  <p:embeddedFontLst>
    <p:embeddedFont>
      <p:font typeface="Vidaloka" panose="020B0604020202020204" charset="0"/>
      <p:regular r:id="rId20"/>
    </p:embeddedFont>
    <p:embeddedFont>
      <p:font typeface="Tahoma" panose="020B0604030504040204" pitchFamily="34" charset="0"/>
      <p:regular r:id="rId21"/>
      <p:bold r:id="rId22"/>
    </p:embeddedFont>
    <p:embeddedFont>
      <p:font typeface="Lora" panose="020B0604020202020204" charset="0"/>
      <p:regular r:id="rId23"/>
      <p:bold r:id="rId24"/>
      <p:italic r:id="rId25"/>
      <p:boldItalic r:id="rId26"/>
    </p:embeddedFont>
    <p:embeddedFont>
      <p:font typeface="Calibri" panose="020F0502020204030204" pitchFamily="34" charset="0"/>
      <p:regular r:id="rId27"/>
      <p:bold r:id="rId28"/>
      <p:italic r:id="rId29"/>
      <p:boldItalic r:id="rId3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DE03E38-237F-4817-A325-CBD558D71B58}">
  <a:tblStyle styleId="{2DE03E38-237F-4817-A325-CBD558D71B58}"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3" d="100"/>
          <a:sy n="93" d="100"/>
        </p:scale>
        <p:origin x="240"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font" Target="fonts/font2.fntdata"/><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notesMaster" Target="notesMasters/notesMaster1.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font" Target="fonts/font1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extLst>
      <p:ext uri="{BB962C8B-B14F-4D97-AF65-F5344CB8AC3E}">
        <p14:creationId xmlns:p14="http://schemas.microsoft.com/office/powerpoint/2010/main" val="1779139795"/>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
        <p:cNvGrpSpPr/>
        <p:nvPr/>
      </p:nvGrpSpPr>
      <p:grpSpPr>
        <a:xfrm>
          <a:off x="0" y="0"/>
          <a:ext cx="0" cy="0"/>
          <a:chOff x="0" y="0"/>
          <a:chExt cx="0" cy="0"/>
        </a:xfrm>
      </p:grpSpPr>
      <p:sp>
        <p:nvSpPr>
          <p:cNvPr id="45" name="Google Shape;45;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 name="Google Shape;46;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025617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
        <p:cNvGrpSpPr/>
        <p:nvPr/>
      </p:nvGrpSpPr>
      <p:grpSpPr>
        <a:xfrm>
          <a:off x="0" y="0"/>
          <a:ext cx="0" cy="0"/>
          <a:chOff x="0" y="0"/>
          <a:chExt cx="0" cy="0"/>
        </a:xfrm>
      </p:grpSpPr>
      <p:sp>
        <p:nvSpPr>
          <p:cNvPr id="50" name="Google Shape;5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 name="Google Shape;5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990590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389314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35f391192_0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35f391192_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1514864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855300" y="1117300"/>
            <a:ext cx="4230600" cy="2908800"/>
          </a:xfrm>
          <a:prstGeom prst="rect">
            <a:avLst/>
          </a:prstGeom>
          <a:effectLst>
            <a:outerShdw blurRad="142875" algn="bl" rotWithShape="0">
              <a:srgbClr val="0072FF"/>
            </a:outerShdw>
          </a:effectLst>
        </p:spPr>
        <p:txBody>
          <a:bodyPr spcFirstLastPara="1" wrap="square" lIns="0" tIns="0" rIns="0" bIns="0" anchor="ctr" anchorCtr="0">
            <a:noAutofit/>
          </a:bodyPr>
          <a:lstStyle>
            <a:lvl1pPr lvl="0" rtl="0">
              <a:spcBef>
                <a:spcPts val="0"/>
              </a:spcBef>
              <a:spcAft>
                <a:spcPts val="0"/>
              </a:spcAft>
              <a:buSzPts val="5200"/>
              <a:buNone/>
              <a:defRPr sz="5200"/>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18"/>
        <p:cNvGrpSpPr/>
        <p:nvPr/>
      </p:nvGrpSpPr>
      <p:grpSpPr>
        <a:xfrm>
          <a:off x="0" y="0"/>
          <a:ext cx="0" cy="0"/>
          <a:chOff x="0" y="0"/>
          <a:chExt cx="0" cy="0"/>
        </a:xfrm>
      </p:grpSpPr>
      <p:sp>
        <p:nvSpPr>
          <p:cNvPr id="19" name="Google Shape;19;p5"/>
          <p:cNvSpPr txBox="1">
            <a:spLocks noGrp="1"/>
          </p:cNvSpPr>
          <p:nvPr>
            <p:ph type="title"/>
          </p:nvPr>
        </p:nvSpPr>
        <p:spPr>
          <a:xfrm>
            <a:off x="855300" y="836000"/>
            <a:ext cx="5462700" cy="396300"/>
          </a:xfrm>
          <a:prstGeom prst="rect">
            <a:avLst/>
          </a:prstGeom>
        </p:spPr>
        <p:txBody>
          <a:bodyPr spcFirstLastPara="1" wrap="square" lIns="0" tIns="0" rIns="0" bIns="0" anchor="ctr"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20" name="Google Shape;20;p5"/>
          <p:cNvSpPr txBox="1">
            <a:spLocks noGrp="1"/>
          </p:cNvSpPr>
          <p:nvPr>
            <p:ph type="body" idx="1"/>
          </p:nvPr>
        </p:nvSpPr>
        <p:spPr>
          <a:xfrm>
            <a:off x="855300" y="1353948"/>
            <a:ext cx="5462700" cy="3033900"/>
          </a:xfrm>
          <a:prstGeom prst="rect">
            <a:avLst/>
          </a:prstGeom>
        </p:spPr>
        <p:txBody>
          <a:bodyPr spcFirstLastPara="1" wrap="square" lIns="0" tIns="0" rIns="0" bIns="0" anchor="t" anchorCtr="0">
            <a:noAutofit/>
          </a:bodyPr>
          <a:lstStyle>
            <a:lvl1pPr marL="457200" lvl="0" indent="-355600" rtl="0">
              <a:spcBef>
                <a:spcPts val="600"/>
              </a:spcBef>
              <a:spcAft>
                <a:spcPts val="0"/>
              </a:spcAft>
              <a:buSzPts val="2000"/>
              <a:buChar char="✦"/>
              <a:defRPr/>
            </a:lvl1pPr>
            <a:lvl2pPr marL="914400" lvl="1" indent="-355600" rtl="0">
              <a:spcBef>
                <a:spcPts val="0"/>
              </a:spcBef>
              <a:spcAft>
                <a:spcPts val="0"/>
              </a:spcAft>
              <a:buSzPts val="2000"/>
              <a:buChar char="✧"/>
              <a:defRPr/>
            </a:lvl2pPr>
            <a:lvl3pPr marL="1371600" lvl="2" indent="-381000" rtl="0">
              <a:spcBef>
                <a:spcPts val="0"/>
              </a:spcBef>
              <a:spcAft>
                <a:spcPts val="0"/>
              </a:spcAft>
              <a:buSzPts val="2400"/>
              <a:buChar char="■"/>
              <a:defRPr/>
            </a:lvl3pPr>
            <a:lvl4pPr marL="1828800" lvl="3" indent="-381000" rtl="0">
              <a:spcBef>
                <a:spcPts val="0"/>
              </a:spcBef>
              <a:spcAft>
                <a:spcPts val="0"/>
              </a:spcAft>
              <a:buSzPts val="2400"/>
              <a:buChar char="●"/>
              <a:defRPr/>
            </a:lvl4pPr>
            <a:lvl5pPr marL="2286000" lvl="4" indent="-381000" rtl="0">
              <a:spcBef>
                <a:spcPts val="0"/>
              </a:spcBef>
              <a:spcAft>
                <a:spcPts val="0"/>
              </a:spcAft>
              <a:buSzPts val="2400"/>
              <a:buChar char="○"/>
              <a:defRPr/>
            </a:lvl5pPr>
            <a:lvl6pPr marL="2743200" lvl="5" indent="-381000" rtl="0">
              <a:spcBef>
                <a:spcPts val="0"/>
              </a:spcBef>
              <a:spcAft>
                <a:spcPts val="0"/>
              </a:spcAft>
              <a:buSzPts val="2400"/>
              <a:buChar char="■"/>
              <a:defRPr/>
            </a:lvl6pPr>
            <a:lvl7pPr marL="3200400" lvl="6" indent="-381000" rtl="0">
              <a:spcBef>
                <a:spcPts val="0"/>
              </a:spcBef>
              <a:spcAft>
                <a:spcPts val="0"/>
              </a:spcAft>
              <a:buSzPts val="2400"/>
              <a:buChar char="●"/>
              <a:defRPr/>
            </a:lvl7pPr>
            <a:lvl8pPr marL="3657600" lvl="7" indent="-381000" rtl="0">
              <a:spcBef>
                <a:spcPts val="0"/>
              </a:spcBef>
              <a:spcAft>
                <a:spcPts val="0"/>
              </a:spcAft>
              <a:buSzPts val="2400"/>
              <a:buChar char="○"/>
              <a:defRPr/>
            </a:lvl8pPr>
            <a:lvl9pPr marL="4114800" lvl="8" indent="-381000" rtl="0">
              <a:spcBef>
                <a:spcPts val="0"/>
              </a:spcBef>
              <a:spcAft>
                <a:spcPts val="0"/>
              </a:spcAft>
              <a:buSzPts val="2400"/>
              <a:buChar char="■"/>
              <a:defRPr/>
            </a:lvl9pPr>
          </a:lstStyle>
          <a:p>
            <a:endParaRPr/>
          </a:p>
        </p:txBody>
      </p:sp>
      <p:sp>
        <p:nvSpPr>
          <p:cNvPr id="21" name="Google Shape;21;p5"/>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22"/>
        <p:cNvGrpSpPr/>
        <p:nvPr/>
      </p:nvGrpSpPr>
      <p:grpSpPr>
        <a:xfrm>
          <a:off x="0" y="0"/>
          <a:ext cx="0" cy="0"/>
          <a:chOff x="0" y="0"/>
          <a:chExt cx="0" cy="0"/>
        </a:xfrm>
      </p:grpSpPr>
      <p:sp>
        <p:nvSpPr>
          <p:cNvPr id="23" name="Google Shape;23;p6"/>
          <p:cNvSpPr txBox="1">
            <a:spLocks noGrp="1"/>
          </p:cNvSpPr>
          <p:nvPr>
            <p:ph type="title"/>
          </p:nvPr>
        </p:nvSpPr>
        <p:spPr>
          <a:xfrm>
            <a:off x="855300" y="836000"/>
            <a:ext cx="5462700" cy="396300"/>
          </a:xfrm>
          <a:prstGeom prst="rect">
            <a:avLst/>
          </a:prstGeom>
        </p:spPr>
        <p:txBody>
          <a:bodyPr spcFirstLastPara="1" wrap="square" lIns="0" tIns="0" rIns="0" bIns="0" anchor="ctr"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24" name="Google Shape;24;p6"/>
          <p:cNvSpPr txBox="1">
            <a:spLocks noGrp="1"/>
          </p:cNvSpPr>
          <p:nvPr>
            <p:ph type="body" idx="1"/>
          </p:nvPr>
        </p:nvSpPr>
        <p:spPr>
          <a:xfrm>
            <a:off x="855275" y="1353950"/>
            <a:ext cx="2552400" cy="2953500"/>
          </a:xfrm>
          <a:prstGeom prst="rect">
            <a:avLst/>
          </a:prstGeom>
        </p:spPr>
        <p:txBody>
          <a:bodyPr spcFirstLastPara="1" wrap="square" lIns="0" tIns="0" rIns="0" bIns="0" anchor="t" anchorCtr="0">
            <a:noAutofit/>
          </a:bodyPr>
          <a:lstStyle>
            <a:lvl1pPr marL="457200" lvl="0" indent="-355600" rtl="0">
              <a:spcBef>
                <a:spcPts val="600"/>
              </a:spcBef>
              <a:spcAft>
                <a:spcPts val="0"/>
              </a:spcAft>
              <a:buSzPts val="2000"/>
              <a:buChar char="✦"/>
              <a:defRPr sz="2000"/>
            </a:lvl1pPr>
            <a:lvl2pPr marL="914400" lvl="1" indent="-355600" rtl="0">
              <a:spcBef>
                <a:spcPts val="0"/>
              </a:spcBef>
              <a:spcAft>
                <a:spcPts val="0"/>
              </a:spcAft>
              <a:buSzPts val="2000"/>
              <a:buChar char="✧"/>
              <a:defRPr sz="2000"/>
            </a:lvl2pPr>
            <a:lvl3pPr marL="1371600" lvl="2" indent="-355600" rtl="0">
              <a:spcBef>
                <a:spcPts val="0"/>
              </a:spcBef>
              <a:spcAft>
                <a:spcPts val="0"/>
              </a:spcAft>
              <a:buSzPts val="2000"/>
              <a:buChar char="■"/>
              <a:defRPr sz="2000"/>
            </a:lvl3pPr>
            <a:lvl4pPr marL="1828800" lvl="3" indent="-355600" rtl="0">
              <a:spcBef>
                <a:spcPts val="0"/>
              </a:spcBef>
              <a:spcAft>
                <a:spcPts val="0"/>
              </a:spcAft>
              <a:buSzPts val="2000"/>
              <a:buChar char="●"/>
              <a:defRPr sz="2000"/>
            </a:lvl4pPr>
            <a:lvl5pPr marL="2286000" lvl="4" indent="-355600" rtl="0">
              <a:spcBef>
                <a:spcPts val="0"/>
              </a:spcBef>
              <a:spcAft>
                <a:spcPts val="0"/>
              </a:spcAft>
              <a:buSzPts val="2000"/>
              <a:buChar char="○"/>
              <a:defRPr sz="2000"/>
            </a:lvl5pPr>
            <a:lvl6pPr marL="2743200" lvl="5" indent="-355600" rtl="0">
              <a:spcBef>
                <a:spcPts val="0"/>
              </a:spcBef>
              <a:spcAft>
                <a:spcPts val="0"/>
              </a:spcAft>
              <a:buSzPts val="2000"/>
              <a:buChar char="■"/>
              <a:defRPr sz="2000"/>
            </a:lvl6pPr>
            <a:lvl7pPr marL="3200400" lvl="6" indent="-355600" rtl="0">
              <a:spcBef>
                <a:spcPts val="0"/>
              </a:spcBef>
              <a:spcAft>
                <a:spcPts val="0"/>
              </a:spcAft>
              <a:buSzPts val="2000"/>
              <a:buChar char="●"/>
              <a:defRPr sz="2000"/>
            </a:lvl7pPr>
            <a:lvl8pPr marL="3657600" lvl="7" indent="-355600" rtl="0">
              <a:spcBef>
                <a:spcPts val="0"/>
              </a:spcBef>
              <a:spcAft>
                <a:spcPts val="0"/>
              </a:spcAft>
              <a:buSzPts val="2000"/>
              <a:buChar char="○"/>
              <a:defRPr sz="2000"/>
            </a:lvl8pPr>
            <a:lvl9pPr marL="4114800" lvl="8" indent="-355600" rtl="0">
              <a:spcBef>
                <a:spcPts val="0"/>
              </a:spcBef>
              <a:spcAft>
                <a:spcPts val="0"/>
              </a:spcAft>
              <a:buSzPts val="2000"/>
              <a:buChar char="■"/>
              <a:defRPr sz="2000"/>
            </a:lvl9pPr>
          </a:lstStyle>
          <a:p>
            <a:endParaRPr/>
          </a:p>
        </p:txBody>
      </p:sp>
      <p:sp>
        <p:nvSpPr>
          <p:cNvPr id="25" name="Google Shape;25;p6"/>
          <p:cNvSpPr txBox="1">
            <a:spLocks noGrp="1"/>
          </p:cNvSpPr>
          <p:nvPr>
            <p:ph type="body" idx="2"/>
          </p:nvPr>
        </p:nvSpPr>
        <p:spPr>
          <a:xfrm>
            <a:off x="3765650" y="1353950"/>
            <a:ext cx="2552400" cy="2953500"/>
          </a:xfrm>
          <a:prstGeom prst="rect">
            <a:avLst/>
          </a:prstGeom>
        </p:spPr>
        <p:txBody>
          <a:bodyPr spcFirstLastPara="1" wrap="square" lIns="0" tIns="0" rIns="0" bIns="0" anchor="t" anchorCtr="0">
            <a:noAutofit/>
          </a:bodyPr>
          <a:lstStyle>
            <a:lvl1pPr marL="457200" lvl="0" indent="-355600" rtl="0">
              <a:spcBef>
                <a:spcPts val="600"/>
              </a:spcBef>
              <a:spcAft>
                <a:spcPts val="0"/>
              </a:spcAft>
              <a:buSzPts val="2000"/>
              <a:buChar char="✦"/>
              <a:defRPr sz="2000"/>
            </a:lvl1pPr>
            <a:lvl2pPr marL="914400" lvl="1" indent="-355600" rtl="0">
              <a:spcBef>
                <a:spcPts val="0"/>
              </a:spcBef>
              <a:spcAft>
                <a:spcPts val="0"/>
              </a:spcAft>
              <a:buSzPts val="2000"/>
              <a:buChar char="✧"/>
              <a:defRPr sz="2000"/>
            </a:lvl2pPr>
            <a:lvl3pPr marL="1371600" lvl="2" indent="-355600" rtl="0">
              <a:spcBef>
                <a:spcPts val="0"/>
              </a:spcBef>
              <a:spcAft>
                <a:spcPts val="0"/>
              </a:spcAft>
              <a:buSzPts val="2000"/>
              <a:buChar char="■"/>
              <a:defRPr sz="2000"/>
            </a:lvl3pPr>
            <a:lvl4pPr marL="1828800" lvl="3" indent="-355600" rtl="0">
              <a:spcBef>
                <a:spcPts val="0"/>
              </a:spcBef>
              <a:spcAft>
                <a:spcPts val="0"/>
              </a:spcAft>
              <a:buSzPts val="2000"/>
              <a:buChar char="●"/>
              <a:defRPr sz="2000"/>
            </a:lvl4pPr>
            <a:lvl5pPr marL="2286000" lvl="4" indent="-355600" rtl="0">
              <a:spcBef>
                <a:spcPts val="0"/>
              </a:spcBef>
              <a:spcAft>
                <a:spcPts val="0"/>
              </a:spcAft>
              <a:buSzPts val="2000"/>
              <a:buChar char="○"/>
              <a:defRPr sz="2000"/>
            </a:lvl5pPr>
            <a:lvl6pPr marL="2743200" lvl="5" indent="-355600" rtl="0">
              <a:spcBef>
                <a:spcPts val="0"/>
              </a:spcBef>
              <a:spcAft>
                <a:spcPts val="0"/>
              </a:spcAft>
              <a:buSzPts val="2000"/>
              <a:buChar char="■"/>
              <a:defRPr sz="2000"/>
            </a:lvl6pPr>
            <a:lvl7pPr marL="3200400" lvl="6" indent="-355600" rtl="0">
              <a:spcBef>
                <a:spcPts val="0"/>
              </a:spcBef>
              <a:spcAft>
                <a:spcPts val="0"/>
              </a:spcAft>
              <a:buSzPts val="2000"/>
              <a:buChar char="●"/>
              <a:defRPr sz="2000"/>
            </a:lvl7pPr>
            <a:lvl8pPr marL="3657600" lvl="7" indent="-355600" rtl="0">
              <a:spcBef>
                <a:spcPts val="0"/>
              </a:spcBef>
              <a:spcAft>
                <a:spcPts val="0"/>
              </a:spcAft>
              <a:buSzPts val="2000"/>
              <a:buChar char="○"/>
              <a:defRPr sz="2000"/>
            </a:lvl8pPr>
            <a:lvl9pPr marL="4114800" lvl="8" indent="-355600" rtl="0">
              <a:spcBef>
                <a:spcPts val="0"/>
              </a:spcBef>
              <a:spcAft>
                <a:spcPts val="0"/>
              </a:spcAft>
              <a:buSzPts val="2000"/>
              <a:buChar char="■"/>
              <a:defRPr sz="2000"/>
            </a:lvl9pPr>
          </a:lstStyle>
          <a:p>
            <a:endParaRPr/>
          </a:p>
        </p:txBody>
      </p:sp>
      <p:sp>
        <p:nvSpPr>
          <p:cNvPr id="26" name="Google Shape;26;p6"/>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 Transparent kids">
  <p:cSld name="BLANK_1">
    <p:bg>
      <p:bgPr>
        <a:gradFill>
          <a:gsLst>
            <a:gs pos="0">
              <a:schemeClr val="accent5"/>
            </a:gs>
            <a:gs pos="19000">
              <a:schemeClr val="accent4"/>
            </a:gs>
            <a:gs pos="45000">
              <a:schemeClr val="accent1"/>
            </a:gs>
            <a:gs pos="100000">
              <a:srgbClr val="20124D"/>
            </a:gs>
          </a:gsLst>
          <a:path path="circle">
            <a:fillToRect l="100000" t="100000"/>
          </a:path>
          <a:tileRect r="-100000" b="-100000"/>
        </a:gradFill>
        <a:effectLst/>
      </p:bgPr>
    </p:bg>
    <p:spTree>
      <p:nvGrpSpPr>
        <p:cNvPr id="1" name="Shape 41"/>
        <p:cNvGrpSpPr/>
        <p:nvPr/>
      </p:nvGrpSpPr>
      <p:grpSpPr>
        <a:xfrm>
          <a:off x="0" y="0"/>
          <a:ext cx="0" cy="0"/>
          <a:chOff x="0" y="0"/>
          <a:chExt cx="0" cy="0"/>
        </a:xfrm>
      </p:grpSpPr>
      <p:pic>
        <p:nvPicPr>
          <p:cNvPr id="42" name="Google Shape;42;p11"/>
          <p:cNvPicPr preferRelativeResize="0"/>
          <p:nvPr/>
        </p:nvPicPr>
        <p:blipFill>
          <a:blip r:embed="rId2">
            <a:alphaModFix/>
          </a:blip>
          <a:stretch>
            <a:fillRect/>
          </a:stretch>
        </p:blipFill>
        <p:spPr>
          <a:xfrm>
            <a:off x="5611043" y="2635800"/>
            <a:ext cx="3534575" cy="2276949"/>
          </a:xfrm>
          <a:prstGeom prst="rect">
            <a:avLst/>
          </a:prstGeom>
          <a:noFill/>
          <a:ln>
            <a:noFill/>
          </a:ln>
        </p:spPr>
      </p:pic>
      <p:sp>
        <p:nvSpPr>
          <p:cNvPr id="43" name="Google Shape;43;p11"/>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lvl1pPr lvl="0" rtl="0">
              <a:buNone/>
              <a:defRPr>
                <a:solidFill>
                  <a:schemeClr val="dk1"/>
                </a:solidFill>
              </a:defRPr>
            </a:lvl1pPr>
            <a:lvl2pPr lvl="1" rtl="0">
              <a:buNone/>
              <a:defRPr>
                <a:solidFill>
                  <a:schemeClr val="dk1"/>
                </a:solidFill>
              </a:defRPr>
            </a:lvl2pPr>
            <a:lvl3pPr lvl="2" rtl="0">
              <a:buNone/>
              <a:defRPr>
                <a:solidFill>
                  <a:schemeClr val="dk1"/>
                </a:solidFill>
              </a:defRPr>
            </a:lvl3pPr>
            <a:lvl4pPr lvl="3" rtl="0">
              <a:buNone/>
              <a:defRPr>
                <a:solidFill>
                  <a:schemeClr val="dk1"/>
                </a:solidFill>
              </a:defRPr>
            </a:lvl4pPr>
            <a:lvl5pPr lvl="4" rtl="0">
              <a:buNone/>
              <a:defRPr>
                <a:solidFill>
                  <a:schemeClr val="dk1"/>
                </a:solidFill>
              </a:defRPr>
            </a:lvl5pPr>
            <a:lvl6pPr lvl="5" rtl="0">
              <a:buNone/>
              <a:defRPr>
                <a:solidFill>
                  <a:schemeClr val="dk1"/>
                </a:solidFill>
              </a:defRPr>
            </a:lvl6pPr>
            <a:lvl7pPr lvl="6" rtl="0">
              <a:buNone/>
              <a:defRPr>
                <a:solidFill>
                  <a:schemeClr val="dk1"/>
                </a:solidFill>
              </a:defRPr>
            </a:lvl7pPr>
            <a:lvl8pPr lvl="7" rtl="0">
              <a:buNone/>
              <a:defRPr>
                <a:solidFill>
                  <a:schemeClr val="dk1"/>
                </a:solidFill>
              </a:defRPr>
            </a:lvl8pPr>
            <a:lvl9pPr lvl="8" rtl="0">
              <a:buNone/>
              <a:defRPr>
                <a:solidFill>
                  <a:schemeClr val="dk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jp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blipFill>
          <a:blip r:embed="rId6">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855300" y="836000"/>
            <a:ext cx="5462700" cy="396300"/>
          </a:xfrm>
          <a:prstGeom prst="rect">
            <a:avLst/>
          </a:prstGeom>
          <a:noFill/>
          <a:ln>
            <a:noFill/>
          </a:ln>
          <a:effectLst>
            <a:outerShdw blurRad="142875" algn="bl" rotWithShape="0">
              <a:srgbClr val="0072FF"/>
            </a:outerShdw>
          </a:effectLst>
        </p:spPr>
        <p:txBody>
          <a:bodyPr spcFirstLastPara="1" wrap="square" lIns="0" tIns="0" rIns="0" bIns="0" anchor="ctr" anchorCtr="0">
            <a:noAutofit/>
          </a:bodyPr>
          <a:lstStyle>
            <a:lvl1pPr marL="0" marR="0" lvl="0" indent="0" algn="l" rtl="0">
              <a:lnSpc>
                <a:spcPct val="80000"/>
              </a:lnSpc>
              <a:spcBef>
                <a:spcPts val="0"/>
              </a:spcBef>
              <a:spcAft>
                <a:spcPts val="0"/>
              </a:spcAft>
              <a:buClr>
                <a:schemeClr val="dk1"/>
              </a:buClr>
              <a:buSzPts val="3200"/>
              <a:buFont typeface="Vidaloka"/>
              <a:buNone/>
              <a:defRPr sz="3200">
                <a:solidFill>
                  <a:schemeClr val="dk1"/>
                </a:solidFill>
                <a:latin typeface="Vidaloka"/>
                <a:ea typeface="Vidaloka"/>
                <a:cs typeface="Vidaloka"/>
                <a:sym typeface="Vidaloka"/>
              </a:defRPr>
            </a:lvl1pPr>
            <a:lvl2pPr lvl="1" rtl="0">
              <a:lnSpc>
                <a:spcPct val="80000"/>
              </a:lnSpc>
              <a:spcBef>
                <a:spcPts val="0"/>
              </a:spcBef>
              <a:spcAft>
                <a:spcPts val="0"/>
              </a:spcAft>
              <a:buClr>
                <a:schemeClr val="dk1"/>
              </a:buClr>
              <a:buSzPts val="3200"/>
              <a:buFont typeface="Vidaloka"/>
              <a:buNone/>
              <a:defRPr sz="3200">
                <a:solidFill>
                  <a:schemeClr val="dk1"/>
                </a:solidFill>
                <a:latin typeface="Vidaloka"/>
                <a:ea typeface="Vidaloka"/>
                <a:cs typeface="Vidaloka"/>
                <a:sym typeface="Vidaloka"/>
              </a:defRPr>
            </a:lvl2pPr>
            <a:lvl3pPr lvl="2" rtl="0">
              <a:lnSpc>
                <a:spcPct val="80000"/>
              </a:lnSpc>
              <a:spcBef>
                <a:spcPts val="0"/>
              </a:spcBef>
              <a:spcAft>
                <a:spcPts val="0"/>
              </a:spcAft>
              <a:buClr>
                <a:schemeClr val="dk1"/>
              </a:buClr>
              <a:buSzPts val="3200"/>
              <a:buFont typeface="Vidaloka"/>
              <a:buNone/>
              <a:defRPr sz="3200">
                <a:solidFill>
                  <a:schemeClr val="dk1"/>
                </a:solidFill>
                <a:latin typeface="Vidaloka"/>
                <a:ea typeface="Vidaloka"/>
                <a:cs typeface="Vidaloka"/>
                <a:sym typeface="Vidaloka"/>
              </a:defRPr>
            </a:lvl3pPr>
            <a:lvl4pPr lvl="3" rtl="0">
              <a:lnSpc>
                <a:spcPct val="80000"/>
              </a:lnSpc>
              <a:spcBef>
                <a:spcPts val="0"/>
              </a:spcBef>
              <a:spcAft>
                <a:spcPts val="0"/>
              </a:spcAft>
              <a:buClr>
                <a:schemeClr val="dk1"/>
              </a:buClr>
              <a:buSzPts val="3200"/>
              <a:buFont typeface="Vidaloka"/>
              <a:buNone/>
              <a:defRPr sz="3200">
                <a:solidFill>
                  <a:schemeClr val="dk1"/>
                </a:solidFill>
                <a:latin typeface="Vidaloka"/>
                <a:ea typeface="Vidaloka"/>
                <a:cs typeface="Vidaloka"/>
                <a:sym typeface="Vidaloka"/>
              </a:defRPr>
            </a:lvl4pPr>
            <a:lvl5pPr lvl="4" rtl="0">
              <a:lnSpc>
                <a:spcPct val="80000"/>
              </a:lnSpc>
              <a:spcBef>
                <a:spcPts val="0"/>
              </a:spcBef>
              <a:spcAft>
                <a:spcPts val="0"/>
              </a:spcAft>
              <a:buClr>
                <a:schemeClr val="dk1"/>
              </a:buClr>
              <a:buSzPts val="3200"/>
              <a:buFont typeface="Vidaloka"/>
              <a:buNone/>
              <a:defRPr sz="3200">
                <a:solidFill>
                  <a:schemeClr val="dk1"/>
                </a:solidFill>
                <a:latin typeface="Vidaloka"/>
                <a:ea typeface="Vidaloka"/>
                <a:cs typeface="Vidaloka"/>
                <a:sym typeface="Vidaloka"/>
              </a:defRPr>
            </a:lvl5pPr>
            <a:lvl6pPr lvl="5" rtl="0">
              <a:lnSpc>
                <a:spcPct val="80000"/>
              </a:lnSpc>
              <a:spcBef>
                <a:spcPts val="0"/>
              </a:spcBef>
              <a:spcAft>
                <a:spcPts val="0"/>
              </a:spcAft>
              <a:buClr>
                <a:schemeClr val="dk1"/>
              </a:buClr>
              <a:buSzPts val="3200"/>
              <a:buFont typeface="Vidaloka"/>
              <a:buNone/>
              <a:defRPr sz="3200">
                <a:solidFill>
                  <a:schemeClr val="dk1"/>
                </a:solidFill>
                <a:latin typeface="Vidaloka"/>
                <a:ea typeface="Vidaloka"/>
                <a:cs typeface="Vidaloka"/>
                <a:sym typeface="Vidaloka"/>
              </a:defRPr>
            </a:lvl6pPr>
            <a:lvl7pPr lvl="6" rtl="0">
              <a:lnSpc>
                <a:spcPct val="80000"/>
              </a:lnSpc>
              <a:spcBef>
                <a:spcPts val="0"/>
              </a:spcBef>
              <a:spcAft>
                <a:spcPts val="0"/>
              </a:spcAft>
              <a:buClr>
                <a:schemeClr val="dk1"/>
              </a:buClr>
              <a:buSzPts val="3200"/>
              <a:buFont typeface="Vidaloka"/>
              <a:buNone/>
              <a:defRPr sz="3200">
                <a:solidFill>
                  <a:schemeClr val="dk1"/>
                </a:solidFill>
                <a:latin typeface="Vidaloka"/>
                <a:ea typeface="Vidaloka"/>
                <a:cs typeface="Vidaloka"/>
                <a:sym typeface="Vidaloka"/>
              </a:defRPr>
            </a:lvl7pPr>
            <a:lvl8pPr lvl="7" rtl="0">
              <a:lnSpc>
                <a:spcPct val="80000"/>
              </a:lnSpc>
              <a:spcBef>
                <a:spcPts val="0"/>
              </a:spcBef>
              <a:spcAft>
                <a:spcPts val="0"/>
              </a:spcAft>
              <a:buClr>
                <a:schemeClr val="dk1"/>
              </a:buClr>
              <a:buSzPts val="3200"/>
              <a:buFont typeface="Vidaloka"/>
              <a:buNone/>
              <a:defRPr sz="3200">
                <a:solidFill>
                  <a:schemeClr val="dk1"/>
                </a:solidFill>
                <a:latin typeface="Vidaloka"/>
                <a:ea typeface="Vidaloka"/>
                <a:cs typeface="Vidaloka"/>
                <a:sym typeface="Vidaloka"/>
              </a:defRPr>
            </a:lvl8pPr>
            <a:lvl9pPr lvl="8" rtl="0">
              <a:lnSpc>
                <a:spcPct val="80000"/>
              </a:lnSpc>
              <a:spcBef>
                <a:spcPts val="0"/>
              </a:spcBef>
              <a:spcAft>
                <a:spcPts val="0"/>
              </a:spcAft>
              <a:buClr>
                <a:schemeClr val="dk1"/>
              </a:buClr>
              <a:buSzPts val="3200"/>
              <a:buFont typeface="Vidaloka"/>
              <a:buNone/>
              <a:defRPr sz="3200">
                <a:solidFill>
                  <a:schemeClr val="dk1"/>
                </a:solidFill>
                <a:latin typeface="Vidaloka"/>
                <a:ea typeface="Vidaloka"/>
                <a:cs typeface="Vidaloka"/>
                <a:sym typeface="Vidaloka"/>
              </a:defRPr>
            </a:lvl9pPr>
          </a:lstStyle>
          <a:p>
            <a:endParaRPr/>
          </a:p>
        </p:txBody>
      </p:sp>
      <p:sp>
        <p:nvSpPr>
          <p:cNvPr id="7" name="Google Shape;7;p1"/>
          <p:cNvSpPr txBox="1">
            <a:spLocks noGrp="1"/>
          </p:cNvSpPr>
          <p:nvPr>
            <p:ph type="body" idx="1"/>
          </p:nvPr>
        </p:nvSpPr>
        <p:spPr>
          <a:xfrm>
            <a:off x="855300" y="1353948"/>
            <a:ext cx="5462700" cy="3033900"/>
          </a:xfrm>
          <a:prstGeom prst="rect">
            <a:avLst/>
          </a:prstGeom>
          <a:noFill/>
          <a:ln>
            <a:noFill/>
          </a:ln>
        </p:spPr>
        <p:txBody>
          <a:bodyPr spcFirstLastPara="1" wrap="square" lIns="0" tIns="0" rIns="0" bIns="0" anchor="t" anchorCtr="0">
            <a:noAutofit/>
          </a:bodyPr>
          <a:lstStyle>
            <a:lvl1pPr marL="457200" lvl="0" indent="-355600" rtl="0">
              <a:spcBef>
                <a:spcPts val="600"/>
              </a:spcBef>
              <a:spcAft>
                <a:spcPts val="0"/>
              </a:spcAft>
              <a:buClr>
                <a:schemeClr val="accent6"/>
              </a:buClr>
              <a:buSzPts val="2000"/>
              <a:buFont typeface="Lora"/>
              <a:buChar char="✦"/>
              <a:defRPr sz="2400">
                <a:solidFill>
                  <a:schemeClr val="dk1"/>
                </a:solidFill>
                <a:latin typeface="Lora"/>
                <a:ea typeface="Lora"/>
                <a:cs typeface="Lora"/>
                <a:sym typeface="Lora"/>
              </a:defRPr>
            </a:lvl1pPr>
            <a:lvl2pPr marL="914400" lvl="1" indent="-355600" rtl="0">
              <a:spcBef>
                <a:spcPts val="0"/>
              </a:spcBef>
              <a:spcAft>
                <a:spcPts val="0"/>
              </a:spcAft>
              <a:buClr>
                <a:schemeClr val="accent4"/>
              </a:buClr>
              <a:buSzPts val="2000"/>
              <a:buFont typeface="Lora"/>
              <a:buChar char="✧"/>
              <a:defRPr sz="2400">
                <a:solidFill>
                  <a:schemeClr val="dk1"/>
                </a:solidFill>
                <a:latin typeface="Lora"/>
                <a:ea typeface="Lora"/>
                <a:cs typeface="Lora"/>
                <a:sym typeface="Lora"/>
              </a:defRPr>
            </a:lvl2pPr>
            <a:lvl3pPr marL="1371600" lvl="2" indent="-381000" rtl="0">
              <a:spcBef>
                <a:spcPts val="0"/>
              </a:spcBef>
              <a:spcAft>
                <a:spcPts val="0"/>
              </a:spcAft>
              <a:buClr>
                <a:schemeClr val="accent5"/>
              </a:buClr>
              <a:buSzPts val="2400"/>
              <a:buFont typeface="Lora"/>
              <a:buChar char="■"/>
              <a:defRPr sz="2400">
                <a:solidFill>
                  <a:schemeClr val="dk1"/>
                </a:solidFill>
                <a:latin typeface="Lora"/>
                <a:ea typeface="Lora"/>
                <a:cs typeface="Lora"/>
                <a:sym typeface="Lora"/>
              </a:defRPr>
            </a:lvl3pPr>
            <a:lvl4pPr marL="1828800" lvl="3" indent="-381000" rtl="0">
              <a:spcBef>
                <a:spcPts val="0"/>
              </a:spcBef>
              <a:spcAft>
                <a:spcPts val="0"/>
              </a:spcAft>
              <a:buClr>
                <a:schemeClr val="dk1"/>
              </a:buClr>
              <a:buSzPts val="2400"/>
              <a:buFont typeface="Lora"/>
              <a:buChar char="●"/>
              <a:defRPr sz="2400">
                <a:solidFill>
                  <a:schemeClr val="dk1"/>
                </a:solidFill>
                <a:latin typeface="Lora"/>
                <a:ea typeface="Lora"/>
                <a:cs typeface="Lora"/>
                <a:sym typeface="Lora"/>
              </a:defRPr>
            </a:lvl4pPr>
            <a:lvl5pPr marL="2286000" lvl="4" indent="-381000" rtl="0">
              <a:spcBef>
                <a:spcPts val="0"/>
              </a:spcBef>
              <a:spcAft>
                <a:spcPts val="0"/>
              </a:spcAft>
              <a:buClr>
                <a:schemeClr val="dk1"/>
              </a:buClr>
              <a:buSzPts val="2400"/>
              <a:buFont typeface="Lora"/>
              <a:buChar char="○"/>
              <a:defRPr sz="2400">
                <a:solidFill>
                  <a:schemeClr val="dk1"/>
                </a:solidFill>
                <a:latin typeface="Lora"/>
                <a:ea typeface="Lora"/>
                <a:cs typeface="Lora"/>
                <a:sym typeface="Lora"/>
              </a:defRPr>
            </a:lvl5pPr>
            <a:lvl6pPr marL="2743200" lvl="5" indent="-381000" rtl="0">
              <a:spcBef>
                <a:spcPts val="0"/>
              </a:spcBef>
              <a:spcAft>
                <a:spcPts val="0"/>
              </a:spcAft>
              <a:buClr>
                <a:schemeClr val="dk1"/>
              </a:buClr>
              <a:buSzPts val="2400"/>
              <a:buFont typeface="Lora"/>
              <a:buChar char="■"/>
              <a:defRPr sz="2400">
                <a:solidFill>
                  <a:schemeClr val="dk1"/>
                </a:solidFill>
                <a:latin typeface="Lora"/>
                <a:ea typeface="Lora"/>
                <a:cs typeface="Lora"/>
                <a:sym typeface="Lora"/>
              </a:defRPr>
            </a:lvl6pPr>
            <a:lvl7pPr marL="3200400" lvl="6" indent="-381000" rtl="0">
              <a:spcBef>
                <a:spcPts val="0"/>
              </a:spcBef>
              <a:spcAft>
                <a:spcPts val="0"/>
              </a:spcAft>
              <a:buClr>
                <a:schemeClr val="dk1"/>
              </a:buClr>
              <a:buSzPts val="2400"/>
              <a:buFont typeface="Lora"/>
              <a:buChar char="●"/>
              <a:defRPr sz="2400">
                <a:solidFill>
                  <a:schemeClr val="dk1"/>
                </a:solidFill>
                <a:latin typeface="Lora"/>
                <a:ea typeface="Lora"/>
                <a:cs typeface="Lora"/>
                <a:sym typeface="Lora"/>
              </a:defRPr>
            </a:lvl7pPr>
            <a:lvl8pPr marL="3657600" lvl="7" indent="-381000" rtl="0">
              <a:spcBef>
                <a:spcPts val="0"/>
              </a:spcBef>
              <a:spcAft>
                <a:spcPts val="0"/>
              </a:spcAft>
              <a:buClr>
                <a:schemeClr val="dk1"/>
              </a:buClr>
              <a:buSzPts val="2400"/>
              <a:buFont typeface="Lora"/>
              <a:buChar char="○"/>
              <a:defRPr sz="2400">
                <a:solidFill>
                  <a:schemeClr val="dk1"/>
                </a:solidFill>
                <a:latin typeface="Lora"/>
                <a:ea typeface="Lora"/>
                <a:cs typeface="Lora"/>
                <a:sym typeface="Lora"/>
              </a:defRPr>
            </a:lvl8pPr>
            <a:lvl9pPr marL="4114800" lvl="8" indent="-381000" rtl="0">
              <a:spcBef>
                <a:spcPts val="0"/>
              </a:spcBef>
              <a:spcAft>
                <a:spcPts val="0"/>
              </a:spcAft>
              <a:buClr>
                <a:schemeClr val="dk1"/>
              </a:buClr>
              <a:buSzPts val="2400"/>
              <a:buFont typeface="Lora"/>
              <a:buChar char="■"/>
              <a:defRPr sz="2400">
                <a:solidFill>
                  <a:schemeClr val="dk1"/>
                </a:solidFill>
                <a:latin typeface="Lora"/>
                <a:ea typeface="Lora"/>
                <a:cs typeface="Lora"/>
                <a:sym typeface="Lora"/>
              </a:defRPr>
            </a:lvl9pPr>
          </a:lstStyle>
          <a:p>
            <a:endParaRPr/>
          </a:p>
        </p:txBody>
      </p:sp>
      <p:sp>
        <p:nvSpPr>
          <p:cNvPr id="8" name="Google Shape;8;p1"/>
          <p:cNvSpPr txBox="1">
            <a:spLocks noGrp="1"/>
          </p:cNvSpPr>
          <p:nvPr>
            <p:ph type="sldNum" idx="12"/>
          </p:nvPr>
        </p:nvSpPr>
        <p:spPr>
          <a:xfrm>
            <a:off x="8404384" y="4673651"/>
            <a:ext cx="548700" cy="393600"/>
          </a:xfrm>
          <a:prstGeom prst="rect">
            <a:avLst/>
          </a:prstGeom>
          <a:noFill/>
          <a:ln>
            <a:noFill/>
          </a:ln>
          <a:effectLst>
            <a:outerShdw blurRad="114300" algn="bl" rotWithShape="0">
              <a:srgbClr val="FFFF00"/>
            </a:outerShdw>
          </a:effectLst>
        </p:spPr>
        <p:txBody>
          <a:bodyPr spcFirstLastPara="1" wrap="square" lIns="0" tIns="0" rIns="0" bIns="0" anchor="ctr" anchorCtr="0">
            <a:noAutofit/>
          </a:bodyPr>
          <a:lstStyle>
            <a:lvl1pPr lvl="0" algn="r" rtl="0">
              <a:buNone/>
              <a:defRPr sz="1300">
                <a:solidFill>
                  <a:schemeClr val="accent5"/>
                </a:solidFill>
                <a:latin typeface="Vidaloka"/>
                <a:ea typeface="Vidaloka"/>
                <a:cs typeface="Vidaloka"/>
                <a:sym typeface="Vidaloka"/>
              </a:defRPr>
            </a:lvl1pPr>
            <a:lvl2pPr lvl="1" algn="r" rtl="0">
              <a:buNone/>
              <a:defRPr sz="1300">
                <a:solidFill>
                  <a:schemeClr val="accent5"/>
                </a:solidFill>
                <a:latin typeface="Vidaloka"/>
                <a:ea typeface="Vidaloka"/>
                <a:cs typeface="Vidaloka"/>
                <a:sym typeface="Vidaloka"/>
              </a:defRPr>
            </a:lvl2pPr>
            <a:lvl3pPr lvl="2" algn="r" rtl="0">
              <a:buNone/>
              <a:defRPr sz="1300">
                <a:solidFill>
                  <a:schemeClr val="accent5"/>
                </a:solidFill>
                <a:latin typeface="Vidaloka"/>
                <a:ea typeface="Vidaloka"/>
                <a:cs typeface="Vidaloka"/>
                <a:sym typeface="Vidaloka"/>
              </a:defRPr>
            </a:lvl3pPr>
            <a:lvl4pPr lvl="3" algn="r" rtl="0">
              <a:buNone/>
              <a:defRPr sz="1300">
                <a:solidFill>
                  <a:schemeClr val="accent5"/>
                </a:solidFill>
                <a:latin typeface="Vidaloka"/>
                <a:ea typeface="Vidaloka"/>
                <a:cs typeface="Vidaloka"/>
                <a:sym typeface="Vidaloka"/>
              </a:defRPr>
            </a:lvl4pPr>
            <a:lvl5pPr lvl="4" algn="r" rtl="0">
              <a:buNone/>
              <a:defRPr sz="1300">
                <a:solidFill>
                  <a:schemeClr val="accent5"/>
                </a:solidFill>
                <a:latin typeface="Vidaloka"/>
                <a:ea typeface="Vidaloka"/>
                <a:cs typeface="Vidaloka"/>
                <a:sym typeface="Vidaloka"/>
              </a:defRPr>
            </a:lvl5pPr>
            <a:lvl6pPr lvl="5" algn="r" rtl="0">
              <a:buNone/>
              <a:defRPr sz="1300">
                <a:solidFill>
                  <a:schemeClr val="accent5"/>
                </a:solidFill>
                <a:latin typeface="Vidaloka"/>
                <a:ea typeface="Vidaloka"/>
                <a:cs typeface="Vidaloka"/>
                <a:sym typeface="Vidaloka"/>
              </a:defRPr>
            </a:lvl6pPr>
            <a:lvl7pPr lvl="6" algn="r" rtl="0">
              <a:buNone/>
              <a:defRPr sz="1300">
                <a:solidFill>
                  <a:schemeClr val="accent5"/>
                </a:solidFill>
                <a:latin typeface="Vidaloka"/>
                <a:ea typeface="Vidaloka"/>
                <a:cs typeface="Vidaloka"/>
                <a:sym typeface="Vidaloka"/>
              </a:defRPr>
            </a:lvl7pPr>
            <a:lvl8pPr lvl="7" algn="r" rtl="0">
              <a:buNone/>
              <a:defRPr sz="1300">
                <a:solidFill>
                  <a:schemeClr val="accent5"/>
                </a:solidFill>
                <a:latin typeface="Vidaloka"/>
                <a:ea typeface="Vidaloka"/>
                <a:cs typeface="Vidaloka"/>
                <a:sym typeface="Vidaloka"/>
              </a:defRPr>
            </a:lvl8pPr>
            <a:lvl9pPr lvl="8" algn="r" rtl="0">
              <a:buNone/>
              <a:defRPr sz="1300">
                <a:solidFill>
                  <a:schemeClr val="accent5"/>
                </a:solidFill>
                <a:latin typeface="Vidaloka"/>
                <a:ea typeface="Vidaloka"/>
                <a:cs typeface="Vidaloka"/>
                <a:sym typeface="Vidaloka"/>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2" r:id="rId3"/>
    <p:sldLayoutId id="2147483657" r:id="rId4"/>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9.png"/><Relationship Id="rId4" Type="http://schemas.openxmlformats.org/officeDocument/2006/relationships/notesSlide" Target="../notesSlides/notesSlide3.xml"/></Relationships>
</file>

<file path=ppt/slides/_rels/slide17.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5.jpeg"/></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3.xml"/><Relationship Id="rId6" Type="http://schemas.openxmlformats.org/officeDocument/2006/relationships/image" Target="../media/image10.jpeg"/><Relationship Id="rId5" Type="http://schemas.openxmlformats.org/officeDocument/2006/relationships/image" Target="../media/image9.jpeg"/><Relationship Id="rId4" Type="http://schemas.openxmlformats.org/officeDocument/2006/relationships/image" Target="../media/image8.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7"/>
        <p:cNvGrpSpPr/>
        <p:nvPr/>
      </p:nvGrpSpPr>
      <p:grpSpPr>
        <a:xfrm>
          <a:off x="0" y="0"/>
          <a:ext cx="0" cy="0"/>
          <a:chOff x="0" y="0"/>
          <a:chExt cx="0" cy="0"/>
        </a:xfrm>
      </p:grpSpPr>
      <p:sp>
        <p:nvSpPr>
          <p:cNvPr id="48" name="Google Shape;48;p12"/>
          <p:cNvSpPr txBox="1">
            <a:spLocks noGrp="1"/>
          </p:cNvSpPr>
          <p:nvPr>
            <p:ph type="ctrTitle"/>
          </p:nvPr>
        </p:nvSpPr>
        <p:spPr>
          <a:xfrm>
            <a:off x="855300" y="1117300"/>
            <a:ext cx="4230600" cy="2908800"/>
          </a:xfrm>
          <a:prstGeom prst="rect">
            <a:avLst/>
          </a:prstGeom>
        </p:spPr>
        <p:txBody>
          <a:bodyPr spcFirstLastPara="1" wrap="square" lIns="0" tIns="0" rIns="0" bIns="0" anchor="ctr" anchorCtr="0">
            <a:noAutofit/>
          </a:bodyPr>
          <a:lstStyle/>
          <a:p>
            <a:pPr lvl="0"/>
            <a:r>
              <a:rPr lang="en-US" dirty="0"/>
              <a:t>Animations and its Branches…. </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26189" y="389188"/>
            <a:ext cx="8152545" cy="4401205"/>
          </a:xfrm>
          <a:prstGeom prst="rect">
            <a:avLst/>
          </a:prstGeom>
        </p:spPr>
        <p:txBody>
          <a:bodyPr wrap="square">
            <a:spAutoFit/>
          </a:bodyPr>
          <a:lstStyle/>
          <a:p>
            <a:r>
              <a:rPr lang="en-US" sz="2000" dirty="0">
                <a:solidFill>
                  <a:srgbClr val="00B0F0"/>
                </a:solidFill>
                <a:latin typeface="Lora" panose="020B0604020202020204" charset="0"/>
              </a:rPr>
              <a:t>Morphing</a:t>
            </a:r>
          </a:p>
          <a:p>
            <a:r>
              <a:rPr lang="en-US" sz="2000" dirty="0">
                <a:solidFill>
                  <a:schemeClr val="tx1"/>
                </a:solidFill>
                <a:latin typeface="Lora" panose="020B0604020202020204" charset="0"/>
              </a:rPr>
              <a:t>The transformation of object shapes from one form to another form is called morphing. </a:t>
            </a:r>
            <a:r>
              <a:rPr lang="en-US" sz="2000" dirty="0" smtClean="0">
                <a:solidFill>
                  <a:schemeClr val="tx1"/>
                </a:solidFill>
                <a:latin typeface="Lora" panose="020B0604020202020204" charset="0"/>
              </a:rPr>
              <a:t>It </a:t>
            </a:r>
            <a:r>
              <a:rPr lang="en-US" sz="2000" dirty="0">
                <a:solidFill>
                  <a:schemeClr val="tx1"/>
                </a:solidFill>
                <a:latin typeface="Lora" panose="020B0604020202020204" charset="0"/>
              </a:rPr>
              <a:t>is one of the most complicated transformations</a:t>
            </a:r>
            <a:r>
              <a:rPr lang="en-US" sz="2000" dirty="0" smtClean="0">
                <a:solidFill>
                  <a:schemeClr val="tx1"/>
                </a:solidFill>
                <a:latin typeface="Lora" panose="020B0604020202020204" charset="0"/>
              </a:rPr>
              <a:t>.</a:t>
            </a:r>
          </a:p>
          <a:p>
            <a:endParaRPr lang="en-US" sz="2000" dirty="0">
              <a:solidFill>
                <a:schemeClr val="tx1"/>
              </a:solidFill>
              <a:latin typeface="Lora" panose="020B0604020202020204" charset="0"/>
            </a:endParaRPr>
          </a:p>
          <a:p>
            <a:endParaRPr lang="en-US" sz="2000" dirty="0" smtClean="0">
              <a:solidFill>
                <a:schemeClr val="tx1"/>
              </a:solidFill>
              <a:latin typeface="Lora" panose="020B0604020202020204" charset="0"/>
            </a:endParaRPr>
          </a:p>
          <a:p>
            <a:endParaRPr lang="en-US" sz="2000" dirty="0">
              <a:solidFill>
                <a:schemeClr val="tx1"/>
              </a:solidFill>
              <a:latin typeface="Lora" panose="020B0604020202020204" charset="0"/>
            </a:endParaRPr>
          </a:p>
          <a:p>
            <a:endParaRPr lang="en-US" sz="2000" dirty="0" smtClean="0">
              <a:solidFill>
                <a:schemeClr val="tx1"/>
              </a:solidFill>
              <a:latin typeface="Lora" panose="020B0604020202020204" charset="0"/>
            </a:endParaRPr>
          </a:p>
          <a:p>
            <a:endParaRPr lang="en-US" sz="2000" dirty="0">
              <a:solidFill>
                <a:schemeClr val="tx1"/>
              </a:solidFill>
              <a:latin typeface="Lora" panose="020B0604020202020204" charset="0"/>
            </a:endParaRPr>
          </a:p>
          <a:p>
            <a:endParaRPr lang="en-US" sz="2000" dirty="0" smtClean="0">
              <a:solidFill>
                <a:schemeClr val="tx1"/>
              </a:solidFill>
              <a:latin typeface="Lora" panose="020B0604020202020204" charset="0"/>
            </a:endParaRPr>
          </a:p>
          <a:p>
            <a:endParaRPr lang="en-US" sz="2000" dirty="0">
              <a:solidFill>
                <a:schemeClr val="tx1"/>
              </a:solidFill>
              <a:latin typeface="Lora" panose="020B0604020202020204" charset="0"/>
            </a:endParaRPr>
          </a:p>
          <a:p>
            <a:endParaRPr lang="en-US" sz="2000" dirty="0" smtClean="0">
              <a:solidFill>
                <a:schemeClr val="tx1"/>
              </a:solidFill>
              <a:latin typeface="Lora" panose="020B0604020202020204" charset="0"/>
            </a:endParaRPr>
          </a:p>
          <a:p>
            <a:endParaRPr lang="en-US" sz="2000" dirty="0">
              <a:solidFill>
                <a:schemeClr val="tx1"/>
              </a:solidFill>
              <a:latin typeface="Lora" panose="020B0604020202020204" charset="0"/>
            </a:endParaRPr>
          </a:p>
          <a:p>
            <a:r>
              <a:rPr lang="en-US" sz="2000" dirty="0" smtClean="0">
                <a:solidFill>
                  <a:schemeClr val="tx1"/>
                </a:solidFill>
                <a:latin typeface="Lora" panose="020B0604020202020204" charset="0"/>
              </a:rPr>
              <a:t>      Normal version                               Wrapped Version</a:t>
            </a:r>
            <a:endParaRPr lang="en-US" sz="2000" dirty="0">
              <a:solidFill>
                <a:schemeClr val="tx1"/>
              </a:solidFill>
              <a:latin typeface="Lora" panose="020B0604020202020204" charset="0"/>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6189" y="1889723"/>
            <a:ext cx="2967024" cy="2236768"/>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19026" y="1889723"/>
            <a:ext cx="3124067" cy="2236768"/>
          </a:xfrm>
          <a:prstGeom prst="rect">
            <a:avLst/>
          </a:prstGeom>
        </p:spPr>
      </p:pic>
    </p:spTree>
    <p:extLst>
      <p:ext uri="{BB962C8B-B14F-4D97-AF65-F5344CB8AC3E}">
        <p14:creationId xmlns:p14="http://schemas.microsoft.com/office/powerpoint/2010/main" val="3654636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0769" y="2243559"/>
            <a:ext cx="5462700" cy="396300"/>
          </a:xfrm>
        </p:spPr>
        <p:txBody>
          <a:bodyPr/>
          <a:lstStyle/>
          <a:p>
            <a:r>
              <a:rPr lang="en-US" dirty="0"/>
              <a:t>Animation </a:t>
            </a:r>
            <a:r>
              <a:rPr lang="en-US" dirty="0" smtClean="0"/>
              <a:t>Functions </a:t>
            </a:r>
            <a:endParaRPr lang="en-US" dirty="0"/>
          </a:p>
        </p:txBody>
      </p:sp>
    </p:spTree>
    <p:extLst>
      <p:ext uri="{BB962C8B-B14F-4D97-AF65-F5344CB8AC3E}">
        <p14:creationId xmlns:p14="http://schemas.microsoft.com/office/powerpoint/2010/main" val="40765633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04762" y="374245"/>
            <a:ext cx="8748322" cy="1846659"/>
          </a:xfrm>
          <a:prstGeom prst="rect">
            <a:avLst/>
          </a:prstGeom>
        </p:spPr>
        <p:txBody>
          <a:bodyPr wrap="square">
            <a:spAutoFit/>
          </a:bodyPr>
          <a:lstStyle/>
          <a:p>
            <a:r>
              <a:rPr lang="en-US" sz="2000" dirty="0">
                <a:solidFill>
                  <a:srgbClr val="00B0F0"/>
                </a:solidFill>
              </a:rPr>
              <a:t>1</a:t>
            </a:r>
            <a:r>
              <a:rPr lang="en-US" sz="2000" dirty="0">
                <a:solidFill>
                  <a:srgbClr val="00B0F0"/>
                </a:solidFill>
                <a:latin typeface="Lora" panose="020B0604020202020204" charset="0"/>
              </a:rPr>
              <a:t>. Morphing: </a:t>
            </a:r>
            <a:r>
              <a:rPr lang="en-US" sz="2000" dirty="0">
                <a:solidFill>
                  <a:schemeClr val="tx1"/>
                </a:solidFill>
                <a:latin typeface="Lora" panose="020B0604020202020204" charset="0"/>
              </a:rPr>
              <a:t>Morphing is an animation function which is used to transform object shape from one form to another is called Morphing. </a:t>
            </a:r>
          </a:p>
          <a:p>
            <a:r>
              <a:rPr lang="en-US" sz="2000" dirty="0">
                <a:solidFill>
                  <a:schemeClr val="tx1"/>
                </a:solidFill>
                <a:latin typeface="Lora" panose="020B0604020202020204" charset="0"/>
              </a:rPr>
              <a:t>It is one of the most complicated transformations. This function is commonly used in movies, cartoons, advertisement, and computer games.</a:t>
            </a:r>
          </a:p>
          <a:p>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4763" y="2220905"/>
            <a:ext cx="3689144" cy="1689628"/>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37745" y="2220904"/>
            <a:ext cx="4438435" cy="1689629"/>
          </a:xfrm>
          <a:prstGeom prst="rect">
            <a:avLst/>
          </a:prstGeom>
        </p:spPr>
      </p:pic>
    </p:spTree>
    <p:extLst>
      <p:ext uri="{BB962C8B-B14F-4D97-AF65-F5344CB8AC3E}">
        <p14:creationId xmlns:p14="http://schemas.microsoft.com/office/powerpoint/2010/main" val="36196183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67473" y="446479"/>
            <a:ext cx="8485611" cy="1569660"/>
          </a:xfrm>
          <a:prstGeom prst="rect">
            <a:avLst/>
          </a:prstGeom>
        </p:spPr>
        <p:txBody>
          <a:bodyPr wrap="square">
            <a:spAutoFit/>
          </a:bodyPr>
          <a:lstStyle/>
          <a:p>
            <a:r>
              <a:rPr lang="en-US" sz="1600" dirty="0">
                <a:solidFill>
                  <a:srgbClr val="00B0F0"/>
                </a:solidFill>
                <a:latin typeface="Lora" panose="020B0604020202020204" charset="0"/>
              </a:rPr>
              <a:t>2. Wrapping: </a:t>
            </a:r>
            <a:r>
              <a:rPr lang="en-US" sz="1600" dirty="0">
                <a:solidFill>
                  <a:schemeClr val="tx1"/>
                </a:solidFill>
                <a:latin typeface="Lora" panose="020B0604020202020204" charset="0"/>
              </a:rPr>
              <a:t>Wrapping function is similar to morphing function. It distorts only the initial images so that it matches with final images and no fade occurs in this function.</a:t>
            </a:r>
          </a:p>
          <a:p>
            <a:endParaRPr lang="en-US" sz="1600" dirty="0">
              <a:solidFill>
                <a:schemeClr val="tx1"/>
              </a:solidFill>
              <a:latin typeface="Lora" panose="020B0604020202020204" charset="0"/>
            </a:endParaRPr>
          </a:p>
          <a:p>
            <a:r>
              <a:rPr lang="en-US" sz="1600" dirty="0">
                <a:solidFill>
                  <a:srgbClr val="00B0F0"/>
                </a:solidFill>
                <a:latin typeface="Lora" panose="020B0604020202020204" charset="0"/>
              </a:rPr>
              <a:t>3. </a:t>
            </a:r>
            <a:r>
              <a:rPr lang="en-US" sz="1600" dirty="0" err="1">
                <a:solidFill>
                  <a:srgbClr val="00B0F0"/>
                </a:solidFill>
                <a:latin typeface="Lora" panose="020B0604020202020204" charset="0"/>
              </a:rPr>
              <a:t>Tweening</a:t>
            </a:r>
            <a:r>
              <a:rPr lang="en-US" sz="1600" dirty="0">
                <a:solidFill>
                  <a:srgbClr val="00B0F0"/>
                </a:solidFill>
                <a:latin typeface="Lora" panose="020B0604020202020204" charset="0"/>
              </a:rPr>
              <a:t>: </a:t>
            </a:r>
            <a:r>
              <a:rPr lang="en-US" sz="1600" dirty="0" err="1">
                <a:solidFill>
                  <a:schemeClr val="tx1"/>
                </a:solidFill>
                <a:latin typeface="Lora" panose="020B0604020202020204" charset="0"/>
              </a:rPr>
              <a:t>Tweening</a:t>
            </a:r>
            <a:r>
              <a:rPr lang="en-US" sz="1600" dirty="0">
                <a:solidFill>
                  <a:schemeClr val="tx1"/>
                </a:solidFill>
                <a:latin typeface="Lora" panose="020B0604020202020204" charset="0"/>
              </a:rPr>
              <a:t> is the short form of </a:t>
            </a:r>
            <a:r>
              <a:rPr lang="en-US" sz="1600" dirty="0" smtClean="0">
                <a:solidFill>
                  <a:schemeClr val="tx1"/>
                </a:solidFill>
                <a:latin typeface="Lora" panose="020B0604020202020204" charset="0"/>
              </a:rPr>
              <a:t>'in </a:t>
            </a:r>
            <a:r>
              <a:rPr lang="en-US" sz="1600" dirty="0" err="1" smtClean="0">
                <a:solidFill>
                  <a:schemeClr val="tx1"/>
                </a:solidFill>
                <a:latin typeface="Lora" panose="020B0604020202020204" charset="0"/>
              </a:rPr>
              <a:t>betweening</a:t>
            </a:r>
            <a:r>
              <a:rPr lang="en-US" sz="1600" dirty="0">
                <a:solidFill>
                  <a:schemeClr val="tx1"/>
                </a:solidFill>
                <a:latin typeface="Lora" panose="020B0604020202020204" charset="0"/>
              </a:rPr>
              <a:t>.' </a:t>
            </a:r>
            <a:r>
              <a:rPr lang="en-US" sz="1600" dirty="0" err="1">
                <a:solidFill>
                  <a:schemeClr val="tx1"/>
                </a:solidFill>
                <a:latin typeface="Lora" panose="020B0604020202020204" charset="0"/>
              </a:rPr>
              <a:t>Tweening</a:t>
            </a:r>
            <a:r>
              <a:rPr lang="en-US" sz="1600" dirty="0">
                <a:solidFill>
                  <a:schemeClr val="tx1"/>
                </a:solidFill>
                <a:latin typeface="Lora" panose="020B0604020202020204" charset="0"/>
              </a:rPr>
              <a:t> is the process of generating intermediate frames between the initial &amp; last final images. This function is popular in the film industry.</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7473" y="2278456"/>
            <a:ext cx="5532635" cy="2614133"/>
          </a:xfrm>
          <a:prstGeom prst="rect">
            <a:avLst/>
          </a:prstGeom>
        </p:spPr>
      </p:pic>
    </p:spTree>
    <p:extLst>
      <p:ext uri="{BB962C8B-B14F-4D97-AF65-F5344CB8AC3E}">
        <p14:creationId xmlns:p14="http://schemas.microsoft.com/office/powerpoint/2010/main" val="19662664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87676" y="379226"/>
            <a:ext cx="8665408" cy="1200329"/>
          </a:xfrm>
          <a:prstGeom prst="rect">
            <a:avLst/>
          </a:prstGeom>
        </p:spPr>
        <p:txBody>
          <a:bodyPr wrap="square">
            <a:spAutoFit/>
          </a:bodyPr>
          <a:lstStyle/>
          <a:p>
            <a:r>
              <a:rPr lang="en-US" sz="1800" dirty="0">
                <a:solidFill>
                  <a:srgbClr val="00B0F0"/>
                </a:solidFill>
                <a:latin typeface="Lora" panose="020B0604020202020204" charset="0"/>
              </a:rPr>
              <a:t>4. Panning: </a:t>
            </a:r>
            <a:r>
              <a:rPr lang="en-US" sz="1800" dirty="0">
                <a:solidFill>
                  <a:schemeClr val="tx1"/>
                </a:solidFill>
                <a:latin typeface="Lora" panose="020B0604020202020204" charset="0"/>
              </a:rPr>
              <a:t>Usually Panning refers to rotation of the camera in horizontal Plane. In computer graphics, Panning relates to the movement of fixed size window across the window object in a scene. In which direction the fixed sized window moves, the object appears to move in the opposite direction as shown in fig:</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7676" y="1797979"/>
            <a:ext cx="5743254" cy="1797976"/>
          </a:xfrm>
          <a:prstGeom prst="rect">
            <a:avLst/>
          </a:prstGeom>
        </p:spPr>
      </p:pic>
      <p:sp>
        <p:nvSpPr>
          <p:cNvPr id="7" name="Rectangle 6"/>
          <p:cNvSpPr/>
          <p:nvPr/>
        </p:nvSpPr>
        <p:spPr>
          <a:xfrm>
            <a:off x="164385" y="3814379"/>
            <a:ext cx="6328882" cy="1200329"/>
          </a:xfrm>
          <a:prstGeom prst="rect">
            <a:avLst/>
          </a:prstGeom>
        </p:spPr>
        <p:txBody>
          <a:bodyPr wrap="square">
            <a:spAutoFit/>
          </a:bodyPr>
          <a:lstStyle/>
          <a:p>
            <a:r>
              <a:rPr lang="en-US" sz="1800" dirty="0">
                <a:solidFill>
                  <a:schemeClr val="tx1"/>
                </a:solidFill>
                <a:latin typeface="Lora" panose="020B0604020202020204" charset="0"/>
              </a:rPr>
              <a:t>If the window moves in a backward direction, then the object appear to move in the forward direction and the window moves in forward direction then the object appear to move in a backward direction.</a:t>
            </a:r>
          </a:p>
        </p:txBody>
      </p:sp>
    </p:spTree>
    <p:extLst>
      <p:ext uri="{BB962C8B-B14F-4D97-AF65-F5344CB8AC3E}">
        <p14:creationId xmlns:p14="http://schemas.microsoft.com/office/powerpoint/2010/main" val="32292323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64387" y="246290"/>
            <a:ext cx="8599469" cy="2246769"/>
          </a:xfrm>
          <a:prstGeom prst="rect">
            <a:avLst/>
          </a:prstGeom>
        </p:spPr>
        <p:txBody>
          <a:bodyPr wrap="square">
            <a:spAutoFit/>
          </a:bodyPr>
          <a:lstStyle/>
          <a:p>
            <a:r>
              <a:rPr lang="en-US" sz="1800" dirty="0">
                <a:solidFill>
                  <a:srgbClr val="00B0F0"/>
                </a:solidFill>
                <a:latin typeface="Lora" panose="020B0604020202020204" charset="0"/>
              </a:rPr>
              <a:t>5. Zooming: </a:t>
            </a:r>
            <a:r>
              <a:rPr lang="en-US" sz="1800" dirty="0">
                <a:solidFill>
                  <a:schemeClr val="tx1"/>
                </a:solidFill>
                <a:latin typeface="Lora" panose="020B0604020202020204" charset="0"/>
              </a:rPr>
              <a:t>In zooming, the window is fixed an object and change its size, the object also appear to change in size. When the window is made smaller about a fixed center, the object comes inside the window appear more enlarged. This feature is known as Zooming In.</a:t>
            </a:r>
          </a:p>
          <a:p>
            <a:endParaRPr lang="en-US" sz="1800" dirty="0">
              <a:solidFill>
                <a:schemeClr val="tx1"/>
              </a:solidFill>
              <a:latin typeface="Lora" panose="020B0604020202020204" charset="0"/>
            </a:endParaRPr>
          </a:p>
          <a:p>
            <a:r>
              <a:rPr lang="en-US" sz="1800" dirty="0">
                <a:solidFill>
                  <a:schemeClr val="tx1"/>
                </a:solidFill>
                <a:latin typeface="Lora" panose="020B0604020202020204" charset="0"/>
              </a:rPr>
              <a:t>When we increase the size of the window about the fixed center, the object comes inside the window appear small. This feature is known as Zooming Out.</a:t>
            </a:r>
          </a:p>
          <a:p>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6798" y="2586419"/>
            <a:ext cx="5067683" cy="1820011"/>
          </a:xfrm>
          <a:prstGeom prst="rect">
            <a:avLst/>
          </a:prstGeom>
        </p:spPr>
      </p:pic>
    </p:spTree>
    <p:extLst>
      <p:ext uri="{BB962C8B-B14F-4D97-AF65-F5344CB8AC3E}">
        <p14:creationId xmlns:p14="http://schemas.microsoft.com/office/powerpoint/2010/main" val="40850214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grpSp>
        <p:nvGrpSpPr>
          <p:cNvPr id="275" name="Google Shape;275;p33"/>
          <p:cNvGrpSpPr/>
          <p:nvPr/>
        </p:nvGrpSpPr>
        <p:grpSpPr>
          <a:xfrm>
            <a:off x="698642" y="577519"/>
            <a:ext cx="5835722" cy="2661224"/>
            <a:chOff x="1177450" y="241631"/>
            <a:chExt cx="6173152" cy="3616776"/>
          </a:xfrm>
        </p:grpSpPr>
        <p:sp>
          <p:nvSpPr>
            <p:cNvPr id="276" name="Google Shape;276;p33"/>
            <p:cNvSpPr/>
            <p:nvPr/>
          </p:nvSpPr>
          <p:spPr>
            <a:xfrm>
              <a:off x="1682275" y="241631"/>
              <a:ext cx="5161606" cy="3454973"/>
            </a:xfrm>
            <a:custGeom>
              <a:avLst/>
              <a:gdLst/>
              <a:ahLst/>
              <a:cxnLst/>
              <a:rect l="l" t="t" r="r" b="b"/>
              <a:pathLst>
                <a:path w="5161606" h="3454973" extrusionOk="0">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7" name="Google Shape;277;p33"/>
            <p:cNvSpPr/>
            <p:nvPr/>
          </p:nvSpPr>
          <p:spPr>
            <a:xfrm>
              <a:off x="1177450" y="3763229"/>
              <a:ext cx="6173152" cy="95178"/>
            </a:xfrm>
            <a:custGeom>
              <a:avLst/>
              <a:gdLst/>
              <a:ahLst/>
              <a:cxnLst/>
              <a:rect l="l" t="t" r="r" b="b"/>
              <a:pathLst>
                <a:path w="6173152" h="95178" extrusionOk="0">
                  <a:moveTo>
                    <a:pt x="0" y="0"/>
                  </a:moveTo>
                  <a:cubicBezTo>
                    <a:pt x="0" y="0"/>
                    <a:pt x="129540" y="95178"/>
                    <a:pt x="450533" y="95178"/>
                  </a:cubicBezTo>
                  <a:lnTo>
                    <a:pt x="5817870" y="95178"/>
                  </a:lnTo>
                  <a:cubicBezTo>
                    <a:pt x="5948363" y="95178"/>
                    <a:pt x="6173153" y="0"/>
                    <a:pt x="6173153" y="0"/>
                  </a:cubicBezTo>
                  <a:lnTo>
                    <a:pt x="0"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8" name="Google Shape;278;p33"/>
            <p:cNvSpPr/>
            <p:nvPr/>
          </p:nvSpPr>
          <p:spPr>
            <a:xfrm>
              <a:off x="1177450" y="3687086"/>
              <a:ext cx="6172200" cy="76142"/>
            </a:xfrm>
            <a:custGeom>
              <a:avLst/>
              <a:gdLst/>
              <a:ahLst/>
              <a:cxnLst/>
              <a:rect l="l" t="t" r="r" b="b"/>
              <a:pathLst>
                <a:path w="6172200" h="76142" extrusionOk="0">
                  <a:moveTo>
                    <a:pt x="0" y="76143"/>
                  </a:moveTo>
                  <a:lnTo>
                    <a:pt x="6172200" y="76143"/>
                  </a:lnTo>
                  <a:lnTo>
                    <a:pt x="6172200" y="0"/>
                  </a:lnTo>
                  <a:lnTo>
                    <a:pt x="0" y="0"/>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9" name="Google Shape;279;p33"/>
            <p:cNvSpPr/>
            <p:nvPr/>
          </p:nvSpPr>
          <p:spPr>
            <a:xfrm>
              <a:off x="3806350" y="3687086"/>
              <a:ext cx="903922" cy="47589"/>
            </a:xfrm>
            <a:custGeom>
              <a:avLst/>
              <a:gdLst/>
              <a:ahLst/>
              <a:cxnLst/>
              <a:rect l="l" t="t" r="r" b="b"/>
              <a:pathLst>
                <a:path w="903922" h="47589" extrusionOk="0">
                  <a:moveTo>
                    <a:pt x="0" y="0"/>
                  </a:moveTo>
                  <a:cubicBezTo>
                    <a:pt x="0" y="0"/>
                    <a:pt x="26670" y="47589"/>
                    <a:pt x="53340" y="47589"/>
                  </a:cubicBezTo>
                  <a:lnTo>
                    <a:pt x="850582" y="47589"/>
                  </a:lnTo>
                  <a:cubicBezTo>
                    <a:pt x="877253" y="47589"/>
                    <a:pt x="903922" y="0"/>
                    <a:pt x="903922" y="0"/>
                  </a:cubicBez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pic>
        <p:nvPicPr>
          <p:cNvPr id="2" name="Grand Theft Auto V Trailer">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315093" y="719191"/>
            <a:ext cx="4582274" cy="2250040"/>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25"/>
        <p:cNvGrpSpPr/>
        <p:nvPr/>
      </p:nvGrpSpPr>
      <p:grpSpPr>
        <a:xfrm>
          <a:off x="0" y="0"/>
          <a:ext cx="0" cy="0"/>
          <a:chOff x="0" y="0"/>
          <a:chExt cx="0" cy="0"/>
        </a:xfrm>
      </p:grpSpPr>
      <p:sp>
        <p:nvSpPr>
          <p:cNvPr id="126" name="Google Shape;126;p22"/>
          <p:cNvSpPr txBox="1">
            <a:spLocks noGrp="1"/>
          </p:cNvSpPr>
          <p:nvPr>
            <p:ph type="title" idx="4294967295"/>
          </p:nvPr>
        </p:nvSpPr>
        <p:spPr>
          <a:xfrm>
            <a:off x="803929" y="4064522"/>
            <a:ext cx="4556100" cy="3420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sz="4800" dirty="0" smtClean="0">
                <a:solidFill>
                  <a:schemeClr val="accent1"/>
                </a:solidFill>
                <a:latin typeface="Lora" panose="020B0604020202020204" charset="0"/>
              </a:rPr>
              <a:t>Thank   Y    u….</a:t>
            </a:r>
            <a:endParaRPr sz="4800" dirty="0">
              <a:solidFill>
                <a:schemeClr val="accent1"/>
              </a:solidFill>
              <a:latin typeface="Lora" panose="020B0604020202020204" charset="0"/>
            </a:endParaRPr>
          </a:p>
        </p:txBody>
      </p:sp>
      <p:sp>
        <p:nvSpPr>
          <p:cNvPr id="127" name="Google Shape;127;p22"/>
          <p:cNvSpPr txBox="1">
            <a:spLocks noGrp="1"/>
          </p:cNvSpPr>
          <p:nvPr>
            <p:ph type="sldNum" idx="12"/>
          </p:nvPr>
        </p:nvSpPr>
        <p:spPr>
          <a:xfrm>
            <a:off x="8404384" y="46736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solidFill>
                  <a:schemeClr val="dk1"/>
                </a:solidFill>
              </a:rPr>
              <a:t>17</a:t>
            </a:fld>
            <a:endParaRPr>
              <a:solidFill>
                <a:schemeClr val="dk1"/>
              </a:solidFill>
            </a:endParaRPr>
          </a:p>
        </p:txBody>
      </p:sp>
      <p:sp>
        <p:nvSpPr>
          <p:cNvPr id="2" name="Smiley Face 1"/>
          <p:cNvSpPr/>
          <p:nvPr/>
        </p:nvSpPr>
        <p:spPr>
          <a:xfrm>
            <a:off x="3462391" y="4064522"/>
            <a:ext cx="565079" cy="507478"/>
          </a:xfrm>
          <a:prstGeom prst="smileyFac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rot="2543720">
            <a:off x="2482821" y="1125930"/>
            <a:ext cx="2524218" cy="2985433"/>
          </a:xfrm>
          <a:prstGeom prst="rect">
            <a:avLst/>
          </a:prstGeom>
          <a:noFill/>
        </p:spPr>
        <p:txBody>
          <a:bodyPr wrap="square" rtlCol="0">
            <a:spAutoFit/>
          </a:bodyPr>
          <a:lstStyle/>
          <a:p>
            <a:r>
              <a:rPr lang="en-US" sz="2400" dirty="0" smtClean="0">
                <a:solidFill>
                  <a:srgbClr val="002060"/>
                </a:solidFill>
                <a:latin typeface="Lora" panose="020B0604020202020204" charset="0"/>
              </a:rPr>
              <a:t>Presented By:</a:t>
            </a:r>
            <a:endParaRPr lang="en-US" sz="3200" dirty="0" smtClean="0">
              <a:solidFill>
                <a:srgbClr val="002060"/>
              </a:solidFill>
              <a:latin typeface="Lora" panose="020B0604020202020204" charset="0"/>
            </a:endParaRPr>
          </a:p>
          <a:p>
            <a:r>
              <a:rPr lang="en-US" sz="2400" dirty="0" smtClean="0">
                <a:solidFill>
                  <a:srgbClr val="002060"/>
                </a:solidFill>
                <a:latin typeface="Lora" panose="020B0604020202020204" charset="0"/>
              </a:rPr>
              <a:t>K.M    </a:t>
            </a:r>
            <a:r>
              <a:rPr lang="en-US" sz="2400" dirty="0" err="1" smtClean="0">
                <a:solidFill>
                  <a:srgbClr val="002060"/>
                </a:solidFill>
                <a:latin typeface="Lora" panose="020B0604020202020204" charset="0"/>
              </a:rPr>
              <a:t>ngia</a:t>
            </a:r>
            <a:r>
              <a:rPr lang="en-US" sz="2400" dirty="0" smtClean="0">
                <a:solidFill>
                  <a:srgbClr val="002060"/>
                </a:solidFill>
                <a:latin typeface="Lora" panose="020B0604020202020204" charset="0"/>
              </a:rPr>
              <a:t>.</a:t>
            </a:r>
          </a:p>
          <a:p>
            <a:r>
              <a:rPr lang="en-US" sz="2400" dirty="0">
                <a:solidFill>
                  <a:srgbClr val="002060"/>
                </a:solidFill>
                <a:latin typeface="Lora" panose="020B0604020202020204" charset="0"/>
              </a:rPr>
              <a:t>1</a:t>
            </a:r>
            <a:r>
              <a:rPr lang="en-US" sz="2400" dirty="0" smtClean="0">
                <a:solidFill>
                  <a:srgbClr val="002060"/>
                </a:solidFill>
                <a:latin typeface="Lora" panose="020B0604020202020204" charset="0"/>
              </a:rPr>
              <a:t>9MCA36.</a:t>
            </a:r>
          </a:p>
          <a:p>
            <a:r>
              <a:rPr lang="en-US" sz="2400" dirty="0" smtClean="0">
                <a:solidFill>
                  <a:srgbClr val="002060"/>
                </a:solidFill>
                <a:latin typeface="Lora" panose="020B0604020202020204" charset="0"/>
              </a:rPr>
              <a:t>II MCA “B” Batch.</a:t>
            </a:r>
            <a:endParaRPr lang="en-US" sz="2400" dirty="0">
              <a:solidFill>
                <a:srgbClr val="002060"/>
              </a:solidFill>
              <a:latin typeface="Lora" panose="020B0604020202020204" charset="0"/>
            </a:endParaRPr>
          </a:p>
          <a:p>
            <a:endParaRPr lang="en-US" sz="1800" dirty="0" smtClean="0">
              <a:solidFill>
                <a:srgbClr val="002060"/>
              </a:solidFill>
              <a:latin typeface="Lora" panose="020B0604020202020204" charset="0"/>
            </a:endParaRPr>
          </a:p>
          <a:p>
            <a:endParaRPr lang="en-US" sz="1800" dirty="0">
              <a:solidFill>
                <a:srgbClr val="002060"/>
              </a:solidFill>
              <a:latin typeface="Lora" panose="020B0604020202020204" charset="0"/>
            </a:endParaRPr>
          </a:p>
          <a:p>
            <a:endParaRPr lang="en-US" sz="1800" dirty="0" smtClean="0">
              <a:solidFill>
                <a:srgbClr val="002060"/>
              </a:solidFill>
              <a:latin typeface="Lora" panose="020B0604020202020204" charset="0"/>
            </a:endParaRPr>
          </a:p>
          <a:p>
            <a:endParaRPr lang="en-US" dirty="0">
              <a:solidFill>
                <a:srgbClr val="002060"/>
              </a:solidFill>
            </a:endParaRPr>
          </a:p>
        </p:txBody>
      </p:sp>
      <p:sp>
        <p:nvSpPr>
          <p:cNvPr id="4" name="Smiley Face 3"/>
          <p:cNvSpPr/>
          <p:nvPr/>
        </p:nvSpPr>
        <p:spPr>
          <a:xfrm rot="13510517">
            <a:off x="3879594" y="1519961"/>
            <a:ext cx="266980" cy="267725"/>
          </a:xfrm>
          <a:prstGeom prst="smileyFac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2415" y="2017527"/>
            <a:ext cx="5709886" cy="1157187"/>
          </a:xfrm>
        </p:spPr>
        <p:txBody>
          <a:bodyPr/>
          <a:lstStyle/>
          <a:p>
            <a:r>
              <a:rPr lang="en-US" dirty="0"/>
              <a:t>Conventional &amp; </a:t>
            </a:r>
            <a:r>
              <a:rPr lang="en-US" dirty="0" smtClean="0"/>
              <a:t>Computer Assisted  </a:t>
            </a:r>
            <a:r>
              <a:rPr lang="en-US" dirty="0"/>
              <a:t>Animation </a:t>
            </a:r>
          </a:p>
        </p:txBody>
      </p:sp>
    </p:spTree>
    <p:extLst>
      <p:ext uri="{BB962C8B-B14F-4D97-AF65-F5344CB8AC3E}">
        <p14:creationId xmlns:p14="http://schemas.microsoft.com/office/powerpoint/2010/main" val="5114999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2"/>
        <p:cNvGrpSpPr/>
        <p:nvPr/>
      </p:nvGrpSpPr>
      <p:grpSpPr>
        <a:xfrm>
          <a:off x="0" y="0"/>
          <a:ext cx="0" cy="0"/>
          <a:chOff x="0" y="0"/>
          <a:chExt cx="0" cy="0"/>
        </a:xfrm>
      </p:grpSpPr>
      <p:sp>
        <p:nvSpPr>
          <p:cNvPr id="10" name="Date Placeholder 3"/>
          <p:cNvSpPr txBox="1">
            <a:spLocks/>
          </p:cNvSpPr>
          <p:nvPr/>
        </p:nvSpPr>
        <p:spPr>
          <a:xfrm>
            <a:off x="1676400" y="6324600"/>
            <a:ext cx="1600200" cy="4572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ltLang="en-US" smtClean="0"/>
              <a:t>Lecture 21</a:t>
            </a:r>
            <a:endParaRPr lang="en-US" altLang="en-US"/>
          </a:p>
        </p:txBody>
      </p:sp>
      <p:sp>
        <p:nvSpPr>
          <p:cNvPr id="11" name="Footer Placeholder 4"/>
          <p:cNvSpPr txBox="1">
            <a:spLocks/>
          </p:cNvSpPr>
          <p:nvPr/>
        </p:nvSpPr>
        <p:spPr>
          <a:xfrm>
            <a:off x="3352800" y="6324600"/>
            <a:ext cx="2895600" cy="4572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ltLang="en-US" smtClean="0"/>
              <a:t>Slide </a:t>
            </a:r>
            <a:fld id="{59448007-8646-4131-9CF7-C5436EE37905}" type="slidenum">
              <a:rPr lang="en-US" altLang="en-US" smtClean="0"/>
              <a:pPr/>
              <a:t>2</a:t>
            </a:fld>
            <a:endParaRPr lang="en-US" altLang="en-US"/>
          </a:p>
        </p:txBody>
      </p:sp>
      <p:sp>
        <p:nvSpPr>
          <p:cNvPr id="12" name="Slide Number Placeholder 5"/>
          <p:cNvSpPr txBox="1">
            <a:spLocks/>
          </p:cNvSpPr>
          <p:nvPr/>
        </p:nvSpPr>
        <p:spPr>
          <a:xfrm>
            <a:off x="6324600" y="6324600"/>
            <a:ext cx="1600200" cy="457200"/>
          </a:xfrm>
          <a:prstGeom prst="rect">
            <a:avLst/>
          </a:prstGeom>
          <a:noFill/>
          <a:ln>
            <a:noFill/>
          </a:ln>
          <a:effectLst>
            <a:outerShdw blurRad="114300" algn="bl" rotWithShape="0">
              <a:srgbClr val="FFFF00"/>
            </a:outerShdw>
          </a:effectLst>
        </p:spPr>
        <p:txBody>
          <a:bodyPr spcFirstLastPara="1" wrap="square" lIns="0" tIns="0" rIns="0" bIns="0"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300" b="0" i="0" u="none" strike="noStrike" cap="none">
                <a:solidFill>
                  <a:schemeClr val="accent5"/>
                </a:solidFill>
                <a:latin typeface="Vidaloka"/>
                <a:ea typeface="Vidaloka"/>
                <a:cs typeface="Vidaloka"/>
                <a:sym typeface="Vidaloka"/>
              </a:defRPr>
            </a:lvl1pPr>
            <a:lvl2pPr marR="0" lvl="1" algn="r" rtl="0">
              <a:lnSpc>
                <a:spcPct val="100000"/>
              </a:lnSpc>
              <a:spcBef>
                <a:spcPts val="0"/>
              </a:spcBef>
              <a:spcAft>
                <a:spcPts val="0"/>
              </a:spcAft>
              <a:buClr>
                <a:srgbClr val="000000"/>
              </a:buClr>
              <a:buFont typeface="Arial"/>
              <a:buNone/>
              <a:defRPr sz="1300" b="0" i="0" u="none" strike="noStrike" cap="none">
                <a:solidFill>
                  <a:schemeClr val="accent5"/>
                </a:solidFill>
                <a:latin typeface="Vidaloka"/>
                <a:ea typeface="Vidaloka"/>
                <a:cs typeface="Vidaloka"/>
                <a:sym typeface="Vidaloka"/>
              </a:defRPr>
            </a:lvl2pPr>
            <a:lvl3pPr marR="0" lvl="2" algn="r" rtl="0">
              <a:lnSpc>
                <a:spcPct val="100000"/>
              </a:lnSpc>
              <a:spcBef>
                <a:spcPts val="0"/>
              </a:spcBef>
              <a:spcAft>
                <a:spcPts val="0"/>
              </a:spcAft>
              <a:buClr>
                <a:srgbClr val="000000"/>
              </a:buClr>
              <a:buFont typeface="Arial"/>
              <a:buNone/>
              <a:defRPr sz="1300" b="0" i="0" u="none" strike="noStrike" cap="none">
                <a:solidFill>
                  <a:schemeClr val="accent5"/>
                </a:solidFill>
                <a:latin typeface="Vidaloka"/>
                <a:ea typeface="Vidaloka"/>
                <a:cs typeface="Vidaloka"/>
                <a:sym typeface="Vidaloka"/>
              </a:defRPr>
            </a:lvl3pPr>
            <a:lvl4pPr marR="0" lvl="3" algn="r" rtl="0">
              <a:lnSpc>
                <a:spcPct val="100000"/>
              </a:lnSpc>
              <a:spcBef>
                <a:spcPts val="0"/>
              </a:spcBef>
              <a:spcAft>
                <a:spcPts val="0"/>
              </a:spcAft>
              <a:buClr>
                <a:srgbClr val="000000"/>
              </a:buClr>
              <a:buFont typeface="Arial"/>
              <a:buNone/>
              <a:defRPr sz="1300" b="0" i="0" u="none" strike="noStrike" cap="none">
                <a:solidFill>
                  <a:schemeClr val="accent5"/>
                </a:solidFill>
                <a:latin typeface="Vidaloka"/>
                <a:ea typeface="Vidaloka"/>
                <a:cs typeface="Vidaloka"/>
                <a:sym typeface="Vidaloka"/>
              </a:defRPr>
            </a:lvl4pPr>
            <a:lvl5pPr marR="0" lvl="4" algn="r" rtl="0">
              <a:lnSpc>
                <a:spcPct val="100000"/>
              </a:lnSpc>
              <a:spcBef>
                <a:spcPts val="0"/>
              </a:spcBef>
              <a:spcAft>
                <a:spcPts val="0"/>
              </a:spcAft>
              <a:buClr>
                <a:srgbClr val="000000"/>
              </a:buClr>
              <a:buFont typeface="Arial"/>
              <a:buNone/>
              <a:defRPr sz="1300" b="0" i="0" u="none" strike="noStrike" cap="none">
                <a:solidFill>
                  <a:schemeClr val="accent5"/>
                </a:solidFill>
                <a:latin typeface="Vidaloka"/>
                <a:ea typeface="Vidaloka"/>
                <a:cs typeface="Vidaloka"/>
                <a:sym typeface="Vidaloka"/>
              </a:defRPr>
            </a:lvl5pPr>
            <a:lvl6pPr marR="0" lvl="5" algn="r" rtl="0">
              <a:lnSpc>
                <a:spcPct val="100000"/>
              </a:lnSpc>
              <a:spcBef>
                <a:spcPts val="0"/>
              </a:spcBef>
              <a:spcAft>
                <a:spcPts val="0"/>
              </a:spcAft>
              <a:buClr>
                <a:srgbClr val="000000"/>
              </a:buClr>
              <a:buFont typeface="Arial"/>
              <a:buNone/>
              <a:defRPr sz="1300" b="0" i="0" u="none" strike="noStrike" cap="none">
                <a:solidFill>
                  <a:schemeClr val="accent5"/>
                </a:solidFill>
                <a:latin typeface="Vidaloka"/>
                <a:ea typeface="Vidaloka"/>
                <a:cs typeface="Vidaloka"/>
                <a:sym typeface="Vidaloka"/>
              </a:defRPr>
            </a:lvl6pPr>
            <a:lvl7pPr marR="0" lvl="6" algn="r" rtl="0">
              <a:lnSpc>
                <a:spcPct val="100000"/>
              </a:lnSpc>
              <a:spcBef>
                <a:spcPts val="0"/>
              </a:spcBef>
              <a:spcAft>
                <a:spcPts val="0"/>
              </a:spcAft>
              <a:buClr>
                <a:srgbClr val="000000"/>
              </a:buClr>
              <a:buFont typeface="Arial"/>
              <a:buNone/>
              <a:defRPr sz="1300" b="0" i="0" u="none" strike="noStrike" cap="none">
                <a:solidFill>
                  <a:schemeClr val="accent5"/>
                </a:solidFill>
                <a:latin typeface="Vidaloka"/>
                <a:ea typeface="Vidaloka"/>
                <a:cs typeface="Vidaloka"/>
                <a:sym typeface="Vidaloka"/>
              </a:defRPr>
            </a:lvl7pPr>
            <a:lvl8pPr marR="0" lvl="7" algn="r" rtl="0">
              <a:lnSpc>
                <a:spcPct val="100000"/>
              </a:lnSpc>
              <a:spcBef>
                <a:spcPts val="0"/>
              </a:spcBef>
              <a:spcAft>
                <a:spcPts val="0"/>
              </a:spcAft>
              <a:buClr>
                <a:srgbClr val="000000"/>
              </a:buClr>
              <a:buFont typeface="Arial"/>
              <a:buNone/>
              <a:defRPr sz="1300" b="0" i="0" u="none" strike="noStrike" cap="none">
                <a:solidFill>
                  <a:schemeClr val="accent5"/>
                </a:solidFill>
                <a:latin typeface="Vidaloka"/>
                <a:ea typeface="Vidaloka"/>
                <a:cs typeface="Vidaloka"/>
                <a:sym typeface="Vidaloka"/>
              </a:defRPr>
            </a:lvl8pPr>
            <a:lvl9pPr marR="0" lvl="8" algn="r" rtl="0">
              <a:lnSpc>
                <a:spcPct val="100000"/>
              </a:lnSpc>
              <a:spcBef>
                <a:spcPts val="0"/>
              </a:spcBef>
              <a:spcAft>
                <a:spcPts val="0"/>
              </a:spcAft>
              <a:buClr>
                <a:srgbClr val="000000"/>
              </a:buClr>
              <a:buFont typeface="Arial"/>
              <a:buNone/>
              <a:defRPr sz="1300" b="0" i="0" u="none" strike="noStrike" cap="none">
                <a:solidFill>
                  <a:schemeClr val="accent5"/>
                </a:solidFill>
                <a:latin typeface="Vidaloka"/>
                <a:ea typeface="Vidaloka"/>
                <a:cs typeface="Vidaloka"/>
                <a:sym typeface="Vidaloka"/>
              </a:defRPr>
            </a:lvl9pPr>
          </a:lstStyle>
          <a:p>
            <a:r>
              <a:rPr lang="en-US" altLang="en-US" smtClean="0"/>
              <a:t>6.837 Fall 2001</a:t>
            </a:r>
            <a:endParaRPr lang="en-US" altLang="en-US"/>
          </a:p>
        </p:txBody>
      </p:sp>
      <p:sp>
        <p:nvSpPr>
          <p:cNvPr id="14" name="Rectangle 3"/>
          <p:cNvSpPr>
            <a:spLocks noGrp="1" noChangeArrowheads="1"/>
          </p:cNvSpPr>
          <p:nvPr>
            <p:ph type="body" idx="1"/>
          </p:nvPr>
        </p:nvSpPr>
        <p:spPr>
          <a:xfrm>
            <a:off x="226596" y="286543"/>
            <a:ext cx="8726488" cy="5218113"/>
          </a:xfrm>
        </p:spPr>
        <p:txBody>
          <a:bodyPr/>
          <a:lstStyle/>
          <a:p>
            <a:pPr marL="342900" indent="-342900"/>
            <a:r>
              <a:rPr lang="en-US" altLang="en-US" dirty="0"/>
              <a:t>Draw each frame of the animation</a:t>
            </a:r>
          </a:p>
          <a:p>
            <a:pPr marL="742950" lvl="1" indent="-285750"/>
            <a:r>
              <a:rPr lang="en-US" altLang="en-US" dirty="0"/>
              <a:t>great control</a:t>
            </a:r>
          </a:p>
          <a:p>
            <a:pPr marL="742950" lvl="1" indent="-285750"/>
            <a:r>
              <a:rPr lang="en-US" altLang="en-US" dirty="0"/>
              <a:t>tedious</a:t>
            </a:r>
          </a:p>
          <a:p>
            <a:pPr marL="342900" indent="-342900"/>
            <a:r>
              <a:rPr lang="en-US" altLang="en-US" dirty="0"/>
              <a:t>Reduce burden with </a:t>
            </a:r>
            <a:r>
              <a:rPr lang="en-US" altLang="en-US" dirty="0" err="1"/>
              <a:t>cel</a:t>
            </a:r>
            <a:r>
              <a:rPr lang="en-US" altLang="en-US" dirty="0"/>
              <a:t> animation</a:t>
            </a:r>
          </a:p>
          <a:p>
            <a:pPr marL="742950" lvl="1" indent="-285750"/>
            <a:r>
              <a:rPr lang="en-US" altLang="en-US" dirty="0"/>
              <a:t>layer</a:t>
            </a:r>
          </a:p>
          <a:p>
            <a:pPr marL="742950" lvl="1" indent="-285750"/>
            <a:r>
              <a:rPr lang="en-US" altLang="en-US" dirty="0" err="1"/>
              <a:t>keyframe</a:t>
            </a:r>
            <a:endParaRPr lang="en-US" altLang="en-US" dirty="0"/>
          </a:p>
          <a:p>
            <a:pPr marL="742950" lvl="1" indent="-285750"/>
            <a:r>
              <a:rPr lang="en-US" altLang="en-US" dirty="0" err="1"/>
              <a:t>inbetween</a:t>
            </a:r>
            <a:endParaRPr lang="en-US" altLang="en-US" dirty="0"/>
          </a:p>
          <a:p>
            <a:pPr marL="742950" lvl="1" indent="-285750"/>
            <a:r>
              <a:rPr lang="en-US" altLang="en-US" dirty="0" smtClean="0"/>
              <a:t>cell </a:t>
            </a:r>
            <a:r>
              <a:rPr lang="en-US" altLang="en-US" dirty="0"/>
              <a:t>panoramas (Disney’s Pinocchio)</a:t>
            </a:r>
          </a:p>
          <a:p>
            <a:pPr marL="742950" lvl="1" indent="-285750"/>
            <a:r>
              <a:rPr lang="en-US" altLang="en-US" dirty="0"/>
              <a:t>...</a:t>
            </a:r>
          </a:p>
          <a:p>
            <a:pPr marL="742950" lvl="1" indent="-285750">
              <a:buFont typeface="Wingdings" panose="05000000000000000000" pitchFamily="2" charset="2"/>
              <a:buNone/>
            </a:pPr>
            <a:endParaRPr lang="en-US" altLang="en-US" dirty="0"/>
          </a:p>
        </p:txBody>
      </p:sp>
      <p:pic>
        <p:nvPicPr>
          <p:cNvPr id="15" name="Picture 4" descr="acmeguar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88050" y="286543"/>
            <a:ext cx="2743200" cy="2057400"/>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Group 7"/>
          <p:cNvGrpSpPr>
            <a:grpSpLocks/>
          </p:cNvGrpSpPr>
          <p:nvPr/>
        </p:nvGrpSpPr>
        <p:grpSpPr bwMode="auto">
          <a:xfrm>
            <a:off x="226596" y="3447257"/>
            <a:ext cx="5824884" cy="1458971"/>
            <a:chOff x="876" y="2592"/>
            <a:chExt cx="4356" cy="1517"/>
          </a:xfrm>
        </p:grpSpPr>
        <p:pic>
          <p:nvPicPr>
            <p:cNvPr id="17" name="Picture 5" descr="cel-panoram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6" y="2592"/>
              <a:ext cx="4356" cy="1384"/>
            </a:xfrm>
            <a:prstGeom prst="rect">
              <a:avLst/>
            </a:prstGeom>
            <a:noFill/>
            <a:extLst>
              <a:ext uri="{909E8E84-426E-40DD-AFC4-6F175D3DCCD1}">
                <a14:hiddenFill xmlns:a14="http://schemas.microsoft.com/office/drawing/2010/main">
                  <a:solidFill>
                    <a:srgbClr val="FFFFFF"/>
                  </a:solidFill>
                </a14:hiddenFill>
              </a:ext>
            </a:extLst>
          </p:spPr>
        </p:pic>
        <p:sp>
          <p:nvSpPr>
            <p:cNvPr id="18" name="Text Box 6"/>
            <p:cNvSpPr txBox="1">
              <a:spLocks noChangeArrowheads="1"/>
            </p:cNvSpPr>
            <p:nvPr/>
          </p:nvSpPr>
          <p:spPr bwMode="auto">
            <a:xfrm>
              <a:off x="1728" y="3936"/>
              <a:ext cx="2976"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0"/>
                </a:spcBef>
                <a:defRPr sz="2400">
                  <a:solidFill>
                    <a:schemeClr val="tx1"/>
                  </a:solidFill>
                  <a:latin typeface="Arial" panose="020B0604020202020204" pitchFamily="34" charset="0"/>
                </a:defRPr>
              </a:lvl1pPr>
              <a:lvl2pPr>
                <a:spcBef>
                  <a:spcPct val="0"/>
                </a:spcBef>
                <a:defRPr sz="2400">
                  <a:solidFill>
                    <a:schemeClr val="tx1"/>
                  </a:solidFill>
                  <a:latin typeface="Arial" panose="020B0604020202020204" pitchFamily="34" charset="0"/>
                </a:defRPr>
              </a:lvl2pPr>
              <a:lvl3pPr>
                <a:spcBef>
                  <a:spcPct val="0"/>
                </a:spcBef>
                <a:defRPr sz="2400">
                  <a:solidFill>
                    <a:schemeClr val="tx1"/>
                  </a:solidFill>
                  <a:latin typeface="Arial" panose="020B0604020202020204" pitchFamily="34" charset="0"/>
                </a:defRPr>
              </a:lvl3pPr>
              <a:lvl4pPr>
                <a:spcBef>
                  <a:spcPct val="0"/>
                </a:spcBef>
                <a:defRPr sz="2400">
                  <a:solidFill>
                    <a:schemeClr val="tx1"/>
                  </a:solidFill>
                  <a:latin typeface="Arial" panose="020B0604020202020204" pitchFamily="34" charset="0"/>
                </a:defRPr>
              </a:lvl4pPr>
              <a:lvl5pPr>
                <a:spcBef>
                  <a:spcPct val="0"/>
                </a:spcBef>
                <a:defRPr sz="2400">
                  <a:solidFill>
                    <a:schemeClr val="tx1"/>
                  </a:solidFill>
                  <a:latin typeface="Arial" panose="020B0604020202020204" pitchFamily="34" charset="0"/>
                </a:defRPr>
              </a:lvl5pPr>
              <a:lvl6pPr fontAlgn="base">
                <a:spcBef>
                  <a:spcPct val="0"/>
                </a:spcBef>
                <a:spcAft>
                  <a:spcPct val="0"/>
                </a:spcAft>
                <a:defRPr sz="2400">
                  <a:solidFill>
                    <a:schemeClr val="tx1"/>
                  </a:solidFill>
                  <a:latin typeface="Arial" panose="020B0604020202020204" pitchFamily="34" charset="0"/>
                </a:defRPr>
              </a:lvl6pPr>
              <a:lvl7pPr fontAlgn="base">
                <a:spcBef>
                  <a:spcPct val="0"/>
                </a:spcBef>
                <a:spcAft>
                  <a:spcPct val="0"/>
                </a:spcAft>
                <a:defRPr sz="2400">
                  <a:solidFill>
                    <a:schemeClr val="tx1"/>
                  </a:solidFill>
                  <a:latin typeface="Arial" panose="020B0604020202020204" pitchFamily="34" charset="0"/>
                </a:defRPr>
              </a:lvl7pPr>
              <a:lvl8pPr fontAlgn="base">
                <a:spcBef>
                  <a:spcPct val="0"/>
                </a:spcBef>
                <a:spcAft>
                  <a:spcPct val="0"/>
                </a:spcAft>
                <a:defRPr sz="2400">
                  <a:solidFill>
                    <a:schemeClr val="tx1"/>
                  </a:solidFill>
                  <a:latin typeface="Arial" panose="020B0604020202020204" pitchFamily="34" charset="0"/>
                </a:defRPr>
              </a:lvl8pPr>
              <a:lvl9pPr fontAlgn="base">
                <a:spcBef>
                  <a:spcPct val="0"/>
                </a:spcBef>
                <a:spcAft>
                  <a:spcPct val="0"/>
                </a:spcAft>
                <a:defRPr sz="2400">
                  <a:solidFill>
                    <a:schemeClr val="tx1"/>
                  </a:solidFill>
                  <a:latin typeface="Arial" panose="020B0604020202020204" pitchFamily="34" charset="0"/>
                </a:defRPr>
              </a:lvl9pPr>
            </a:lstStyle>
            <a:p>
              <a:pPr algn="ctr">
                <a:spcBef>
                  <a:spcPct val="50000"/>
                </a:spcBef>
              </a:pPr>
              <a:r>
                <a:rPr lang="en-US" altLang="en-US" sz="1200" dirty="0" smtClean="0">
                  <a:latin typeface="Tahoma" panose="020B0604030504040204" pitchFamily="34" charset="0"/>
                </a:rPr>
                <a:t>ACM © 1997 “</a:t>
              </a:r>
              <a:r>
                <a:rPr lang="en-US" altLang="en-US" sz="1200" dirty="0" err="1" smtClean="0">
                  <a:latin typeface="Tahoma" panose="020B0604030504040204" pitchFamily="34" charset="0"/>
                </a:rPr>
                <a:t>Multiperspective</a:t>
              </a:r>
              <a:r>
                <a:rPr lang="en-US" altLang="en-US" sz="1200" dirty="0" smtClean="0">
                  <a:latin typeface="Tahoma" panose="020B0604030504040204" pitchFamily="34" charset="0"/>
                </a:rPr>
                <a:t> panoramas for </a:t>
              </a:r>
              <a:r>
                <a:rPr lang="en-US" altLang="en-US" sz="1200" dirty="0" err="1" smtClean="0">
                  <a:latin typeface="Tahoma" panose="020B0604030504040204" pitchFamily="34" charset="0"/>
                </a:rPr>
                <a:t>cel</a:t>
              </a:r>
              <a:r>
                <a:rPr lang="en-US" altLang="en-US" sz="1200" dirty="0" smtClean="0">
                  <a:latin typeface="Tahoma" panose="020B0604030504040204" pitchFamily="34" charset="0"/>
                </a:rPr>
                <a:t> animation”</a:t>
              </a:r>
              <a:endParaRPr lang="en-US" altLang="en-US" sz="1200" dirty="0">
                <a:latin typeface="Tahoma" panose="020B0604030504040204" pitchFamily="34" charset="0"/>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2"/>
          <p:cNvSpPr>
            <a:spLocks noGrp="1" noChangeArrowheads="1"/>
          </p:cNvSpPr>
          <p:nvPr>
            <p:ph type="title"/>
          </p:nvPr>
        </p:nvSpPr>
        <p:spPr>
          <a:xfrm>
            <a:off x="1036210" y="41808"/>
            <a:ext cx="7793037" cy="685800"/>
          </a:xfrm>
        </p:spPr>
        <p:txBody>
          <a:bodyPr/>
          <a:lstStyle/>
          <a:p>
            <a:r>
              <a:rPr lang="en-US" altLang="en-US" sz="3600" dirty="0"/>
              <a:t>Computer-Assisted Animation</a:t>
            </a:r>
          </a:p>
        </p:txBody>
      </p:sp>
      <p:sp>
        <p:nvSpPr>
          <p:cNvPr id="13" name="Rectangle 3"/>
          <p:cNvSpPr>
            <a:spLocks noGrp="1" noChangeArrowheads="1"/>
          </p:cNvSpPr>
          <p:nvPr>
            <p:ph type="body" idx="1"/>
          </p:nvPr>
        </p:nvSpPr>
        <p:spPr>
          <a:xfrm>
            <a:off x="150396" y="569481"/>
            <a:ext cx="8726488" cy="5218113"/>
          </a:xfrm>
        </p:spPr>
        <p:txBody>
          <a:bodyPr/>
          <a:lstStyle/>
          <a:p>
            <a:r>
              <a:rPr lang="en-US" altLang="en-US" dirty="0"/>
              <a:t>Physically Based Animation</a:t>
            </a:r>
          </a:p>
          <a:p>
            <a:pPr lvl="1"/>
            <a:r>
              <a:rPr lang="en-US" altLang="en-US" dirty="0"/>
              <a:t>Assign physical properties to objects </a:t>
            </a:r>
          </a:p>
          <a:p>
            <a:pPr lvl="1">
              <a:buFont typeface="Wingdings" panose="05000000000000000000" pitchFamily="2" charset="2"/>
              <a:buNone/>
            </a:pPr>
            <a:r>
              <a:rPr lang="en-US" altLang="en-US" dirty="0"/>
              <a:t>(masses, forces, inertial properties) </a:t>
            </a:r>
          </a:p>
          <a:p>
            <a:pPr lvl="1"/>
            <a:r>
              <a:rPr lang="en-US" altLang="en-US" dirty="0"/>
              <a:t>Simulate physics by solving equations</a:t>
            </a:r>
          </a:p>
          <a:p>
            <a:pPr lvl="1"/>
            <a:r>
              <a:rPr lang="en-US" altLang="en-US" dirty="0"/>
              <a:t>Realistic but difficult to control</a:t>
            </a:r>
          </a:p>
          <a:p>
            <a:endParaRPr lang="en-US" altLang="en-US" dirty="0"/>
          </a:p>
          <a:p>
            <a:r>
              <a:rPr lang="en-US" altLang="en-US" dirty="0"/>
              <a:t>Motion Capture</a:t>
            </a:r>
          </a:p>
          <a:p>
            <a:pPr lvl="1"/>
            <a:r>
              <a:rPr lang="en-US" altLang="en-US" dirty="0"/>
              <a:t>Captures style, subtle nuances and realism</a:t>
            </a:r>
          </a:p>
          <a:p>
            <a:pPr lvl="1"/>
            <a:r>
              <a:rPr lang="en-US" altLang="en-US" dirty="0"/>
              <a:t>You must observe someone do something</a:t>
            </a:r>
          </a:p>
          <a:p>
            <a:endParaRPr lang="en-US" altLang="en-US" dirty="0"/>
          </a:p>
        </p:txBody>
      </p:sp>
      <p:grpSp>
        <p:nvGrpSpPr>
          <p:cNvPr id="14" name="Group 6"/>
          <p:cNvGrpSpPr>
            <a:grpSpLocks/>
          </p:cNvGrpSpPr>
          <p:nvPr/>
        </p:nvGrpSpPr>
        <p:grpSpPr bwMode="auto">
          <a:xfrm>
            <a:off x="5568593" y="651487"/>
            <a:ext cx="3384491" cy="1992326"/>
            <a:chOff x="3408" y="511"/>
            <a:chExt cx="2352" cy="1553"/>
          </a:xfrm>
        </p:grpSpPr>
        <p:pic>
          <p:nvPicPr>
            <p:cNvPr id="15" name="Picture 4" descr="luxo-spacetim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56" y="511"/>
              <a:ext cx="2304" cy="1409"/>
            </a:xfrm>
            <a:prstGeom prst="rect">
              <a:avLst/>
            </a:prstGeom>
            <a:noFill/>
            <a:extLst>
              <a:ext uri="{909E8E84-426E-40DD-AFC4-6F175D3DCCD1}">
                <a14:hiddenFill xmlns:a14="http://schemas.microsoft.com/office/drawing/2010/main">
                  <a:solidFill>
                    <a:srgbClr val="FFFFFF"/>
                  </a:solidFill>
                </a14:hiddenFill>
              </a:ext>
            </a:extLst>
          </p:spPr>
        </p:pic>
        <p:sp>
          <p:nvSpPr>
            <p:cNvPr id="16" name="Text Box 5"/>
            <p:cNvSpPr txBox="1">
              <a:spLocks noChangeArrowheads="1"/>
            </p:cNvSpPr>
            <p:nvPr/>
          </p:nvSpPr>
          <p:spPr bwMode="auto">
            <a:xfrm>
              <a:off x="3408" y="1891"/>
              <a:ext cx="2304"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0"/>
                </a:spcBef>
                <a:defRPr sz="2400">
                  <a:solidFill>
                    <a:schemeClr val="tx1"/>
                  </a:solidFill>
                  <a:latin typeface="Arial" panose="020B0604020202020204" pitchFamily="34" charset="0"/>
                </a:defRPr>
              </a:lvl1pPr>
              <a:lvl2pPr>
                <a:spcBef>
                  <a:spcPct val="0"/>
                </a:spcBef>
                <a:defRPr sz="2400">
                  <a:solidFill>
                    <a:schemeClr val="tx1"/>
                  </a:solidFill>
                  <a:latin typeface="Arial" panose="020B0604020202020204" pitchFamily="34" charset="0"/>
                </a:defRPr>
              </a:lvl2pPr>
              <a:lvl3pPr>
                <a:spcBef>
                  <a:spcPct val="0"/>
                </a:spcBef>
                <a:defRPr sz="2400">
                  <a:solidFill>
                    <a:schemeClr val="tx1"/>
                  </a:solidFill>
                  <a:latin typeface="Arial" panose="020B0604020202020204" pitchFamily="34" charset="0"/>
                </a:defRPr>
              </a:lvl3pPr>
              <a:lvl4pPr>
                <a:spcBef>
                  <a:spcPct val="0"/>
                </a:spcBef>
                <a:defRPr sz="2400">
                  <a:solidFill>
                    <a:schemeClr val="tx1"/>
                  </a:solidFill>
                  <a:latin typeface="Arial" panose="020B0604020202020204" pitchFamily="34" charset="0"/>
                </a:defRPr>
              </a:lvl4pPr>
              <a:lvl5pPr>
                <a:spcBef>
                  <a:spcPct val="0"/>
                </a:spcBef>
                <a:defRPr sz="2400">
                  <a:solidFill>
                    <a:schemeClr val="tx1"/>
                  </a:solidFill>
                  <a:latin typeface="Arial" panose="020B0604020202020204" pitchFamily="34" charset="0"/>
                </a:defRPr>
              </a:lvl5pPr>
              <a:lvl6pPr fontAlgn="base">
                <a:spcBef>
                  <a:spcPct val="0"/>
                </a:spcBef>
                <a:spcAft>
                  <a:spcPct val="0"/>
                </a:spcAft>
                <a:defRPr sz="2400">
                  <a:solidFill>
                    <a:schemeClr val="tx1"/>
                  </a:solidFill>
                  <a:latin typeface="Arial" panose="020B0604020202020204" pitchFamily="34" charset="0"/>
                </a:defRPr>
              </a:lvl6pPr>
              <a:lvl7pPr fontAlgn="base">
                <a:spcBef>
                  <a:spcPct val="0"/>
                </a:spcBef>
                <a:spcAft>
                  <a:spcPct val="0"/>
                </a:spcAft>
                <a:defRPr sz="2400">
                  <a:solidFill>
                    <a:schemeClr val="tx1"/>
                  </a:solidFill>
                  <a:latin typeface="Arial" panose="020B0604020202020204" pitchFamily="34" charset="0"/>
                </a:defRPr>
              </a:lvl7pPr>
              <a:lvl8pPr fontAlgn="base">
                <a:spcBef>
                  <a:spcPct val="0"/>
                </a:spcBef>
                <a:spcAft>
                  <a:spcPct val="0"/>
                </a:spcAft>
                <a:defRPr sz="2400">
                  <a:solidFill>
                    <a:schemeClr val="tx1"/>
                  </a:solidFill>
                  <a:latin typeface="Arial" panose="020B0604020202020204" pitchFamily="34" charset="0"/>
                </a:defRPr>
              </a:lvl8pPr>
              <a:lvl9pPr fontAlgn="base">
                <a:spcBef>
                  <a:spcPct val="0"/>
                </a:spcBef>
                <a:spcAft>
                  <a:spcPct val="0"/>
                </a:spcAft>
                <a:defRPr sz="2400">
                  <a:solidFill>
                    <a:schemeClr val="tx1"/>
                  </a:solidFill>
                  <a:latin typeface="Arial" panose="020B0604020202020204" pitchFamily="34" charset="0"/>
                </a:defRPr>
              </a:lvl9pPr>
            </a:lstStyle>
            <a:p>
              <a:pPr algn="ctr">
                <a:spcBef>
                  <a:spcPct val="50000"/>
                </a:spcBef>
              </a:pPr>
              <a:r>
                <a:rPr lang="en-US" altLang="en-US" sz="1200">
                  <a:latin typeface="Tahoma" panose="020B0604030504040204" pitchFamily="34" charset="0"/>
                </a:rPr>
                <a:t>ACM© 1988 “Spacetime Constraints”</a:t>
              </a:r>
            </a:p>
          </p:txBody>
        </p:sp>
      </p:grpSp>
      <p:pic>
        <p:nvPicPr>
          <p:cNvPr id="17" name="Picture 7" descr="elephan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010" y="3647404"/>
            <a:ext cx="1676400" cy="140335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8" descr="basketball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80540" y="3647403"/>
            <a:ext cx="1752600" cy="1423588"/>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9" descr="fac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61180" y="3647403"/>
            <a:ext cx="1377950" cy="145390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0" descr="horse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89308" y="3647403"/>
            <a:ext cx="1981200" cy="14159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32513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2140" y="2346301"/>
            <a:ext cx="5462700" cy="396300"/>
          </a:xfrm>
        </p:spPr>
        <p:txBody>
          <a:bodyPr/>
          <a:lstStyle/>
          <a:p>
            <a:r>
              <a:rPr lang="en-US" dirty="0"/>
              <a:t>Design Of Animation Sequence</a:t>
            </a:r>
          </a:p>
        </p:txBody>
      </p:sp>
    </p:spTree>
    <p:extLst>
      <p:ext uri="{BB962C8B-B14F-4D97-AF65-F5344CB8AC3E}">
        <p14:creationId xmlns:p14="http://schemas.microsoft.com/office/powerpoint/2010/main" val="25785396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41591" y="0"/>
            <a:ext cx="8576377" cy="4243227"/>
          </a:xfrm>
        </p:spPr>
        <p:txBody>
          <a:bodyPr/>
          <a:lstStyle/>
          <a:p>
            <a:endParaRPr lang="en-US" dirty="0"/>
          </a:p>
          <a:p>
            <a:r>
              <a:rPr lang="en-US" sz="2000" dirty="0"/>
              <a:t>Animation means giving life to any object in computer graphics. It has the power of injecting energy and emotions into the most seemingly inanimate objects. </a:t>
            </a:r>
          </a:p>
        </p:txBody>
      </p:sp>
      <p:sp>
        <p:nvSpPr>
          <p:cNvPr id="5" name="Rectangle 4"/>
          <p:cNvSpPr/>
          <p:nvPr/>
        </p:nvSpPr>
        <p:spPr>
          <a:xfrm>
            <a:off x="629268" y="1750669"/>
            <a:ext cx="8288700" cy="1631216"/>
          </a:xfrm>
          <a:prstGeom prst="rect">
            <a:avLst/>
          </a:prstGeom>
        </p:spPr>
        <p:txBody>
          <a:bodyPr wrap="square">
            <a:spAutoFit/>
          </a:bodyPr>
          <a:lstStyle/>
          <a:p>
            <a:r>
              <a:rPr lang="en-US" sz="2000" dirty="0">
                <a:solidFill>
                  <a:srgbClr val="00B0F0"/>
                </a:solidFill>
                <a:latin typeface="Lora" panose="020B0604020202020204" charset="0"/>
              </a:rPr>
              <a:t>Animation </a:t>
            </a:r>
            <a:r>
              <a:rPr lang="en-US" sz="2000" dirty="0" smtClean="0">
                <a:solidFill>
                  <a:srgbClr val="00B0F0"/>
                </a:solidFill>
                <a:latin typeface="Lora" panose="020B0604020202020204" charset="0"/>
              </a:rPr>
              <a:t>Techniques:</a:t>
            </a:r>
          </a:p>
          <a:p>
            <a:endParaRPr lang="en-US" sz="2000" dirty="0">
              <a:solidFill>
                <a:schemeClr val="tx1"/>
              </a:solidFill>
              <a:latin typeface="Lora" panose="020B0604020202020204" charset="0"/>
            </a:endParaRPr>
          </a:p>
          <a:p>
            <a:r>
              <a:rPr lang="en-US" sz="2000" dirty="0">
                <a:solidFill>
                  <a:schemeClr val="tx1"/>
                </a:solidFill>
                <a:latin typeface="Lora" panose="020B0604020202020204" charset="0"/>
              </a:rPr>
              <a:t>Animators have invented and used a variety of different animation techniques. </a:t>
            </a:r>
            <a:r>
              <a:rPr lang="en-US" sz="2000" dirty="0" smtClean="0">
                <a:solidFill>
                  <a:schemeClr val="tx1"/>
                </a:solidFill>
                <a:latin typeface="Lora" panose="020B0604020202020204" charset="0"/>
              </a:rPr>
              <a:t>Basically </a:t>
            </a:r>
            <a:r>
              <a:rPr lang="en-US" sz="2000" dirty="0">
                <a:solidFill>
                  <a:schemeClr val="tx1"/>
                </a:solidFill>
                <a:latin typeface="Lora" panose="020B0604020202020204" charset="0"/>
              </a:rPr>
              <a:t>there are six animation </a:t>
            </a:r>
            <a:r>
              <a:rPr lang="en-US" sz="2000" dirty="0" smtClean="0">
                <a:solidFill>
                  <a:schemeClr val="tx1"/>
                </a:solidFill>
                <a:latin typeface="Lora" panose="020B0604020202020204" charset="0"/>
              </a:rPr>
              <a:t>technique. </a:t>
            </a:r>
          </a:p>
          <a:p>
            <a:r>
              <a:rPr lang="en-US" sz="2000" dirty="0" smtClean="0">
                <a:solidFill>
                  <a:schemeClr val="tx1"/>
                </a:solidFill>
                <a:latin typeface="Lora" panose="020B0604020202020204" charset="0"/>
              </a:rPr>
              <a:t>which </a:t>
            </a:r>
            <a:r>
              <a:rPr lang="en-US" sz="2000" dirty="0">
                <a:solidFill>
                  <a:schemeClr val="tx1"/>
                </a:solidFill>
                <a:latin typeface="Lora" panose="020B0604020202020204" charset="0"/>
              </a:rPr>
              <a:t>we would discuss one by one in this section.</a:t>
            </a:r>
          </a:p>
        </p:txBody>
      </p:sp>
    </p:spTree>
    <p:extLst>
      <p:ext uri="{BB962C8B-B14F-4D97-AF65-F5344CB8AC3E}">
        <p14:creationId xmlns:p14="http://schemas.microsoft.com/office/powerpoint/2010/main" val="106072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56854" y="0"/>
            <a:ext cx="8887146" cy="5262979"/>
          </a:xfrm>
          <a:prstGeom prst="rect">
            <a:avLst/>
          </a:prstGeom>
        </p:spPr>
        <p:txBody>
          <a:bodyPr wrap="square">
            <a:spAutoFit/>
          </a:bodyPr>
          <a:lstStyle/>
          <a:p>
            <a:r>
              <a:rPr lang="en-US" sz="1600" dirty="0">
                <a:solidFill>
                  <a:srgbClr val="00B0F0"/>
                </a:solidFill>
                <a:latin typeface="Lora" panose="020B0604020202020204" charset="0"/>
              </a:rPr>
              <a:t>Traditional Animation </a:t>
            </a:r>
            <a:r>
              <a:rPr lang="en-US" sz="1600" dirty="0" smtClean="0">
                <a:solidFill>
                  <a:srgbClr val="00B0F0"/>
                </a:solidFill>
                <a:latin typeface="Lora" panose="020B0604020202020204" charset="0"/>
              </a:rPr>
              <a:t>frame by frame</a:t>
            </a:r>
            <a:endParaRPr lang="en-US" sz="1600" dirty="0">
              <a:solidFill>
                <a:srgbClr val="00B0F0"/>
              </a:solidFill>
              <a:latin typeface="Lora" panose="020B0604020202020204" charset="0"/>
            </a:endParaRPr>
          </a:p>
          <a:p>
            <a:r>
              <a:rPr lang="en-US" sz="1600" dirty="0">
                <a:solidFill>
                  <a:schemeClr val="tx1"/>
                </a:solidFill>
                <a:latin typeface="Lora" panose="020B0604020202020204" charset="0"/>
              </a:rPr>
              <a:t>Traditionally most of the animation was done by hand. All the frames in an animation had to be drawn by hand. Since each second of animation requires 24 frames film, the amount of efforts required to create even the shortest of movies can be tremendous.</a:t>
            </a:r>
          </a:p>
          <a:p>
            <a:endParaRPr lang="en-US" sz="1600" dirty="0">
              <a:solidFill>
                <a:schemeClr val="tx1"/>
              </a:solidFill>
              <a:latin typeface="Lora" panose="020B0604020202020204" charset="0"/>
            </a:endParaRPr>
          </a:p>
          <a:p>
            <a:r>
              <a:rPr lang="en-US" sz="1600" dirty="0" smtClean="0">
                <a:solidFill>
                  <a:srgbClr val="00B0F0"/>
                </a:solidFill>
                <a:latin typeface="Lora" panose="020B0604020202020204" charset="0"/>
              </a:rPr>
              <a:t>Key framing</a:t>
            </a:r>
            <a:endParaRPr lang="en-US" sz="1600" dirty="0">
              <a:solidFill>
                <a:srgbClr val="00B0F0"/>
              </a:solidFill>
              <a:latin typeface="Lora" panose="020B0604020202020204" charset="0"/>
            </a:endParaRPr>
          </a:p>
          <a:p>
            <a:r>
              <a:rPr lang="en-US" sz="1600" dirty="0">
                <a:solidFill>
                  <a:schemeClr val="tx1"/>
                </a:solidFill>
                <a:latin typeface="Lora" panose="020B0604020202020204" charset="0"/>
              </a:rPr>
              <a:t>In this technique, a storyboard is laid out and then the artists draw the major frames of the animation. Major frames are the ones in which prominent changes take place. They are the key points of animation. </a:t>
            </a:r>
            <a:r>
              <a:rPr lang="en-US" sz="1600" dirty="0" smtClean="0">
                <a:solidFill>
                  <a:schemeClr val="tx1"/>
                </a:solidFill>
                <a:latin typeface="Lora" panose="020B0604020202020204" charset="0"/>
              </a:rPr>
              <a:t>Key framing </a:t>
            </a:r>
            <a:r>
              <a:rPr lang="en-US" sz="1600" dirty="0">
                <a:solidFill>
                  <a:schemeClr val="tx1"/>
                </a:solidFill>
                <a:latin typeface="Lora" panose="020B0604020202020204" charset="0"/>
              </a:rPr>
              <a:t>requires that the animator specifies critical or key positions for the objects. The computer then automatically fills in the missing frames by smoothly interpolating between those positions.</a:t>
            </a:r>
          </a:p>
          <a:p>
            <a:endParaRPr lang="en-US" sz="1600" dirty="0">
              <a:solidFill>
                <a:schemeClr val="tx1"/>
              </a:solidFill>
              <a:latin typeface="Lora" panose="020B0604020202020204" charset="0"/>
            </a:endParaRPr>
          </a:p>
          <a:p>
            <a:r>
              <a:rPr lang="en-US" sz="1600" dirty="0">
                <a:solidFill>
                  <a:srgbClr val="00B0F0"/>
                </a:solidFill>
                <a:latin typeface="Lora" panose="020B0604020202020204" charset="0"/>
              </a:rPr>
              <a:t>Procedural</a:t>
            </a:r>
          </a:p>
          <a:p>
            <a:r>
              <a:rPr lang="en-US" sz="1600" dirty="0">
                <a:solidFill>
                  <a:schemeClr val="tx1"/>
                </a:solidFill>
                <a:latin typeface="Lora" panose="020B0604020202020204" charset="0"/>
              </a:rPr>
              <a:t>In a procedural animation, the objects are animated by a procedure − a set of rules − not by </a:t>
            </a:r>
            <a:r>
              <a:rPr lang="en-US" sz="1600" dirty="0" smtClean="0">
                <a:solidFill>
                  <a:schemeClr val="tx1"/>
                </a:solidFill>
                <a:latin typeface="Lora" panose="020B0604020202020204" charset="0"/>
              </a:rPr>
              <a:t>key framing</a:t>
            </a:r>
            <a:r>
              <a:rPr lang="en-US" sz="1600" dirty="0">
                <a:solidFill>
                  <a:schemeClr val="tx1"/>
                </a:solidFill>
                <a:latin typeface="Lora" panose="020B0604020202020204" charset="0"/>
              </a:rPr>
              <a:t>. The animator specifies rules and initial conditions and runs simulation. Rules are often based on physical rules of the real world expressed by mathematical equations.</a:t>
            </a:r>
          </a:p>
          <a:p>
            <a:endParaRPr lang="en-US" sz="1600" dirty="0">
              <a:solidFill>
                <a:schemeClr val="tx1"/>
              </a:solidFill>
              <a:latin typeface="Lora" panose="020B0604020202020204" charset="0"/>
            </a:endParaRPr>
          </a:p>
          <a:p>
            <a:r>
              <a:rPr lang="en-US" sz="1600" dirty="0">
                <a:solidFill>
                  <a:srgbClr val="00B0F0"/>
                </a:solidFill>
                <a:latin typeface="Lora" panose="020B0604020202020204" charset="0"/>
              </a:rPr>
              <a:t>Behavioral</a:t>
            </a:r>
          </a:p>
          <a:p>
            <a:r>
              <a:rPr lang="en-US" sz="1600" dirty="0">
                <a:solidFill>
                  <a:schemeClr val="tx1"/>
                </a:solidFill>
                <a:latin typeface="Lora" panose="020B0604020202020204" charset="0"/>
              </a:rPr>
              <a:t>In behavioral animation, an autonomous character determines its own actions, at least to a certain extent. This gives the character some ability to improvise, and frees the animator from the need to specify each detail of every character's motion</a:t>
            </a:r>
            <a:r>
              <a:rPr lang="en-US" sz="1600" dirty="0" smtClean="0">
                <a:solidFill>
                  <a:schemeClr val="tx1"/>
                </a:solidFill>
                <a:latin typeface="Lora" panose="020B0604020202020204" charset="0"/>
              </a:rPr>
              <a:t>.</a:t>
            </a:r>
            <a:endParaRPr lang="en-US" sz="1600" dirty="0">
              <a:solidFill>
                <a:schemeClr val="tx1"/>
              </a:solidFill>
              <a:latin typeface="Lora" panose="020B0604020202020204" charset="0"/>
            </a:endParaRPr>
          </a:p>
        </p:txBody>
      </p:sp>
    </p:spTree>
    <p:extLst>
      <p:ext uri="{BB962C8B-B14F-4D97-AF65-F5344CB8AC3E}">
        <p14:creationId xmlns:p14="http://schemas.microsoft.com/office/powerpoint/2010/main" val="4931622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20894" y="267128"/>
            <a:ext cx="8614882" cy="4001095"/>
          </a:xfrm>
          <a:prstGeom prst="rect">
            <a:avLst/>
          </a:prstGeom>
        </p:spPr>
        <p:txBody>
          <a:bodyPr wrap="square">
            <a:spAutoFit/>
          </a:bodyPr>
          <a:lstStyle/>
          <a:p>
            <a:endParaRPr lang="en-US" dirty="0">
              <a:solidFill>
                <a:schemeClr val="tx1"/>
              </a:solidFill>
              <a:latin typeface="Lora" panose="020B0604020202020204" charset="0"/>
            </a:endParaRPr>
          </a:p>
          <a:p>
            <a:r>
              <a:rPr lang="en-US" sz="2000" dirty="0">
                <a:solidFill>
                  <a:srgbClr val="00B0F0"/>
                </a:solidFill>
                <a:latin typeface="Lora" panose="020B0604020202020204" charset="0"/>
              </a:rPr>
              <a:t>Performance Based </a:t>
            </a:r>
            <a:r>
              <a:rPr lang="en-US" sz="2000" dirty="0" smtClean="0">
                <a:solidFill>
                  <a:srgbClr val="00B0F0"/>
                </a:solidFill>
                <a:latin typeface="Lora" panose="020B0604020202020204" charset="0"/>
              </a:rPr>
              <a:t>Motion Capture</a:t>
            </a:r>
            <a:endParaRPr lang="en-US" sz="2000" dirty="0">
              <a:solidFill>
                <a:srgbClr val="00B0F0"/>
              </a:solidFill>
              <a:latin typeface="Lora" panose="020B0604020202020204" charset="0"/>
            </a:endParaRPr>
          </a:p>
          <a:p>
            <a:r>
              <a:rPr lang="en-US" sz="2000" dirty="0">
                <a:solidFill>
                  <a:schemeClr val="tx1"/>
                </a:solidFill>
                <a:latin typeface="Lora" panose="020B0604020202020204" charset="0"/>
              </a:rPr>
              <a:t>Another technique is Motion Capture, in which magnetic or vision-based sensors record the actions of a human or animal object in three dimensions. A computer then uses these data to animate the object.</a:t>
            </a:r>
          </a:p>
          <a:p>
            <a:endParaRPr lang="en-US" sz="2000" dirty="0">
              <a:solidFill>
                <a:schemeClr val="tx1"/>
              </a:solidFill>
              <a:latin typeface="Lora" panose="020B0604020202020204" charset="0"/>
            </a:endParaRPr>
          </a:p>
          <a:p>
            <a:r>
              <a:rPr lang="en-US" sz="2000" dirty="0">
                <a:solidFill>
                  <a:schemeClr val="tx1"/>
                </a:solidFill>
                <a:latin typeface="Lora" panose="020B0604020202020204" charset="0"/>
              </a:rPr>
              <a:t>This technology has enabled a number of famous athletes to supply the actions for characters in sports video games. Motion capture is pretty popular with the animators mainly because some of the commonplace human actions can be captured with relative ease. However, there can be serious discrepancies between the shapes or dimensions of the subject and the graphical character and this may lead to problems of exact execution</a:t>
            </a:r>
            <a:r>
              <a:rPr lang="en-US" sz="2000" dirty="0" smtClean="0">
                <a:solidFill>
                  <a:schemeClr val="tx1"/>
                </a:solidFill>
                <a:latin typeface="Lora" panose="020B0604020202020204" charset="0"/>
              </a:rPr>
              <a:t>.</a:t>
            </a:r>
            <a:endParaRPr lang="en-US" sz="2000" dirty="0">
              <a:solidFill>
                <a:schemeClr val="tx1"/>
              </a:solidFill>
              <a:latin typeface="Lora" panose="020B0604020202020204" charset="0"/>
            </a:endParaRPr>
          </a:p>
        </p:txBody>
      </p:sp>
    </p:spTree>
    <p:extLst>
      <p:ext uri="{BB962C8B-B14F-4D97-AF65-F5344CB8AC3E}">
        <p14:creationId xmlns:p14="http://schemas.microsoft.com/office/powerpoint/2010/main" val="5544368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85405" y="370207"/>
            <a:ext cx="8470919" cy="2893100"/>
          </a:xfrm>
          <a:prstGeom prst="rect">
            <a:avLst/>
          </a:prstGeom>
        </p:spPr>
        <p:txBody>
          <a:bodyPr wrap="square">
            <a:spAutoFit/>
          </a:bodyPr>
          <a:lstStyle/>
          <a:p>
            <a:r>
              <a:rPr lang="en-US" sz="2400" dirty="0">
                <a:solidFill>
                  <a:srgbClr val="00B0F0"/>
                </a:solidFill>
                <a:latin typeface="Lora" panose="020B0604020202020204" charset="0"/>
              </a:rPr>
              <a:t>Key Framing</a:t>
            </a:r>
          </a:p>
          <a:p>
            <a:r>
              <a:rPr lang="en-US" sz="2400" dirty="0">
                <a:solidFill>
                  <a:schemeClr val="tx1"/>
                </a:solidFill>
                <a:latin typeface="Lora" panose="020B0604020202020204" charset="0"/>
              </a:rPr>
              <a:t>A </a:t>
            </a:r>
            <a:r>
              <a:rPr lang="en-US" sz="2400" dirty="0" smtClean="0">
                <a:solidFill>
                  <a:schemeClr val="tx1"/>
                </a:solidFill>
                <a:latin typeface="Lora" panose="020B0604020202020204" charset="0"/>
              </a:rPr>
              <a:t>key frame </a:t>
            </a:r>
            <a:r>
              <a:rPr lang="en-US" sz="2400" dirty="0">
                <a:solidFill>
                  <a:schemeClr val="tx1"/>
                </a:solidFill>
                <a:latin typeface="Lora" panose="020B0604020202020204" charset="0"/>
              </a:rPr>
              <a:t>is a frame where we define changes in animation. Every frame is a </a:t>
            </a:r>
            <a:r>
              <a:rPr lang="en-US" sz="2400" dirty="0" smtClean="0">
                <a:solidFill>
                  <a:schemeClr val="tx1"/>
                </a:solidFill>
                <a:latin typeface="Lora" panose="020B0604020202020204" charset="0"/>
              </a:rPr>
              <a:t>key frame </a:t>
            </a:r>
            <a:r>
              <a:rPr lang="en-US" sz="2400" dirty="0">
                <a:solidFill>
                  <a:schemeClr val="tx1"/>
                </a:solidFill>
                <a:latin typeface="Lora" panose="020B0604020202020204" charset="0"/>
              </a:rPr>
              <a:t>when we create frame by frame animation. When someone creates a 3D animation on a computer, they usually don’t specify the exact position of any given object on every single frame. They create </a:t>
            </a:r>
            <a:r>
              <a:rPr lang="en-US" sz="2400" dirty="0" smtClean="0">
                <a:solidFill>
                  <a:schemeClr val="tx1"/>
                </a:solidFill>
                <a:latin typeface="Lora" panose="020B0604020202020204" charset="0"/>
              </a:rPr>
              <a:t>key frames</a:t>
            </a:r>
            <a:r>
              <a:rPr lang="en-US" sz="2400" dirty="0">
                <a:solidFill>
                  <a:schemeClr val="tx1"/>
                </a:solidFill>
                <a:latin typeface="Lora" panose="020B0604020202020204" charset="0"/>
              </a:rPr>
              <a:t>.</a:t>
            </a:r>
          </a:p>
          <a:p>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5405" y="3460263"/>
            <a:ext cx="5327027" cy="971550"/>
          </a:xfrm>
          <a:prstGeom prst="rect">
            <a:avLst/>
          </a:prstGeom>
        </p:spPr>
      </p:pic>
    </p:spTree>
    <p:extLst>
      <p:ext uri="{BB962C8B-B14F-4D97-AF65-F5344CB8AC3E}">
        <p14:creationId xmlns:p14="http://schemas.microsoft.com/office/powerpoint/2010/main" val="996082695"/>
      </p:ext>
    </p:extLst>
  </p:cSld>
  <p:clrMapOvr>
    <a:masterClrMapping/>
  </p:clrMapOvr>
</p:sld>
</file>

<file path=ppt/theme/theme1.xml><?xml version="1.0" encoding="utf-8"?>
<a:theme xmlns:a="http://schemas.openxmlformats.org/drawingml/2006/main" name="Brabantio template">
  <a:themeElements>
    <a:clrScheme name="Custom 347">
      <a:dk1>
        <a:srgbClr val="FFFFFF"/>
      </a:dk1>
      <a:lt1>
        <a:srgbClr val="000000"/>
      </a:lt1>
      <a:dk2>
        <a:srgbClr val="D3D9DF"/>
      </a:dk2>
      <a:lt2>
        <a:srgbClr val="496175"/>
      </a:lt2>
      <a:accent1>
        <a:srgbClr val="1456BB"/>
      </a:accent1>
      <a:accent2>
        <a:srgbClr val="971D4D"/>
      </a:accent2>
      <a:accent3>
        <a:srgbClr val="C92126"/>
      </a:accent3>
      <a:accent4>
        <a:srgbClr val="E4682F"/>
      </a:accent4>
      <a:accent5>
        <a:srgbClr val="EEAD12"/>
      </a:accent5>
      <a:accent6>
        <a:srgbClr val="328EFF"/>
      </a:accent6>
      <a:hlink>
        <a:srgbClr val="7CAEFA"/>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84</TotalTime>
  <Words>917</Words>
  <Application>Microsoft Office PowerPoint</Application>
  <PresentationFormat>On-screen Show (16:9)</PresentationFormat>
  <Paragraphs>82</Paragraphs>
  <Slides>17</Slides>
  <Notes>4</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17</vt:i4>
      </vt:variant>
    </vt:vector>
  </HeadingPairs>
  <TitlesOfParts>
    <vt:vector size="24" baseType="lpstr">
      <vt:lpstr>Vidaloka</vt:lpstr>
      <vt:lpstr>Wingdings</vt:lpstr>
      <vt:lpstr>Arial</vt:lpstr>
      <vt:lpstr>Tahoma</vt:lpstr>
      <vt:lpstr>Lora</vt:lpstr>
      <vt:lpstr>Calibri</vt:lpstr>
      <vt:lpstr>Brabantio template</vt:lpstr>
      <vt:lpstr>Animations and its Branches…. </vt:lpstr>
      <vt:lpstr>Conventional &amp; Computer Assisted  Animation </vt:lpstr>
      <vt:lpstr>PowerPoint Presentation</vt:lpstr>
      <vt:lpstr>Computer-Assisted Animation</vt:lpstr>
      <vt:lpstr>Design Of Animation Sequence</vt:lpstr>
      <vt:lpstr>PowerPoint Presentation</vt:lpstr>
      <vt:lpstr>PowerPoint Presentation</vt:lpstr>
      <vt:lpstr>PowerPoint Presentation</vt:lpstr>
      <vt:lpstr>PowerPoint Presentation</vt:lpstr>
      <vt:lpstr>PowerPoint Presentation</vt:lpstr>
      <vt:lpstr>Animation Functions </vt:lpstr>
      <vt:lpstr>PowerPoint Presentation</vt:lpstr>
      <vt:lpstr>PowerPoint Presentation</vt:lpstr>
      <vt:lpstr>PowerPoint Presentation</vt:lpstr>
      <vt:lpstr>PowerPoint Presentation</vt:lpstr>
      <vt:lpstr>PowerPoint Presentation</vt:lpstr>
      <vt:lpstr>Thank   Y    u….</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is Your Presentatin Title</dc:title>
  <cp:lastModifiedBy>mr.x</cp:lastModifiedBy>
  <cp:revision>11</cp:revision>
  <dcterms:modified xsi:type="dcterms:W3CDTF">2020-12-01T19:00:12Z</dcterms:modified>
</cp:coreProperties>
</file>